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1264A-5BB7-4C43-8101-F0A6C2B5A84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9F527-66E5-41F2-8FD4-EF9E71AA0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22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1264A-5BB7-4C43-8101-F0A6C2B5A84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9F527-66E5-41F2-8FD4-EF9E71AA0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23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1264A-5BB7-4C43-8101-F0A6C2B5A84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9F527-66E5-41F2-8FD4-EF9E71AA0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808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1264A-5BB7-4C43-8101-F0A6C2B5A84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9F527-66E5-41F2-8FD4-EF9E71AA0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85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1264A-5BB7-4C43-8101-F0A6C2B5A84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9F527-66E5-41F2-8FD4-EF9E71AA0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81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1264A-5BB7-4C43-8101-F0A6C2B5A84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9F527-66E5-41F2-8FD4-EF9E71AA0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27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1264A-5BB7-4C43-8101-F0A6C2B5A84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9F527-66E5-41F2-8FD4-EF9E71AA0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135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1264A-5BB7-4C43-8101-F0A6C2B5A84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9F527-66E5-41F2-8FD4-EF9E71AA0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7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1264A-5BB7-4C43-8101-F0A6C2B5A84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9F527-66E5-41F2-8FD4-EF9E71AA0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20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1264A-5BB7-4C43-8101-F0A6C2B5A84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9F527-66E5-41F2-8FD4-EF9E71AA0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80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1264A-5BB7-4C43-8101-F0A6C2B5A84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9F527-66E5-41F2-8FD4-EF9E71AA0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077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1264A-5BB7-4C43-8101-F0A6C2B5A840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9F527-66E5-41F2-8FD4-EF9E71AA0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99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78" y="858857"/>
            <a:ext cx="11648928" cy="549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424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0835"/>
            <a:ext cx="11898379" cy="3090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210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508" y="1223493"/>
            <a:ext cx="11812251" cy="440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048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447" y="561979"/>
            <a:ext cx="10014093" cy="266888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915" y="3486651"/>
            <a:ext cx="11603158" cy="251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985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040" y="1970469"/>
            <a:ext cx="12237151" cy="291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789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642" y="347730"/>
            <a:ext cx="11786681" cy="5576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637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40" y="1584101"/>
            <a:ext cx="12033281" cy="3174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026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5" y="759854"/>
            <a:ext cx="12104916" cy="3614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067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Reza Najjar</dc:creator>
  <cp:lastModifiedBy>Reza Najjar</cp:lastModifiedBy>
  <cp:revision>4</cp:revision>
  <dcterms:created xsi:type="dcterms:W3CDTF">2019-09-22T11:34:04Z</dcterms:created>
  <dcterms:modified xsi:type="dcterms:W3CDTF">2022-11-14T12:37:49Z</dcterms:modified>
</cp:coreProperties>
</file>