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1.xml" ContentType="application/vnd.openxmlformats-officedocument.drawingml.chart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fa-IR" dirty="0" smtClean="0"/>
              <a:t>درصد</a:t>
            </a:r>
            <a:r>
              <a:rPr lang="fa-IR" baseline="0" dirty="0" smtClean="0"/>
              <a:t> توزيع جمعيت در شهر و روستا وايلات</a:t>
            </a: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1">
                  <c:v>شهري</c:v>
                </c:pt>
                <c:pt idx="2">
                  <c:v>عشاير</c:v>
                </c:pt>
                <c:pt idx="3">
                  <c:v>روستايي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1">
                  <c:v>20</c:v>
                </c:pt>
                <c:pt idx="2">
                  <c:v>30</c:v>
                </c:pt>
                <c:pt idx="3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77-4A86-9FAD-A9DAE110039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fa-I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819032-0CEE-49FE-8DD4-D86F8314C09E}" type="doc">
      <dgm:prSet loTypeId="urn:microsoft.com/office/officeart/2005/8/layout/p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0A8452CD-B5D8-4A56-8B15-3EE9B8CCE977}">
      <dgm:prSet phldrT="[Text]"/>
      <dgm:spPr/>
      <dgm:t>
        <a:bodyPr/>
        <a:lstStyle/>
        <a:p>
          <a:pPr rtl="1"/>
          <a:r>
            <a:rPr lang="fa-IR" dirty="0" smtClean="0"/>
            <a:t>معرفی درس</a:t>
          </a:r>
          <a:endParaRPr lang="fa-IR" dirty="0"/>
        </a:p>
      </dgm:t>
    </dgm:pt>
    <dgm:pt modelId="{D199DDF2-F8AE-4CB3-A976-397FE1820F14}" type="parTrans" cxnId="{FA8DCC5E-F59E-44BE-9FAE-F73D7041D87F}">
      <dgm:prSet/>
      <dgm:spPr/>
      <dgm:t>
        <a:bodyPr/>
        <a:lstStyle/>
        <a:p>
          <a:pPr rtl="1"/>
          <a:endParaRPr lang="fa-IR"/>
        </a:p>
      </dgm:t>
    </dgm:pt>
    <dgm:pt modelId="{623788FA-F3C8-4AEE-A03D-2E1EEABCB110}" type="sibTrans" cxnId="{FA8DCC5E-F59E-44BE-9FAE-F73D7041D87F}">
      <dgm:prSet/>
      <dgm:spPr/>
      <dgm:t>
        <a:bodyPr/>
        <a:lstStyle/>
        <a:p>
          <a:pPr rtl="1"/>
          <a:endParaRPr lang="fa-IR"/>
        </a:p>
      </dgm:t>
    </dgm:pt>
    <dgm:pt modelId="{3910757C-2F06-40AA-B284-27C698732D4B}">
      <dgm:prSet phldrT="[Text]"/>
      <dgm:spPr/>
      <dgm:t>
        <a:bodyPr/>
        <a:lstStyle/>
        <a:p>
          <a:pPr rtl="1"/>
          <a:r>
            <a:rPr lang="fa-IR" dirty="0" smtClean="0"/>
            <a:t>تعاریف و اصطلاحات</a:t>
          </a:r>
          <a:endParaRPr lang="fa-IR" dirty="0"/>
        </a:p>
      </dgm:t>
    </dgm:pt>
    <dgm:pt modelId="{C783C2AB-32BC-47CB-A179-3DB51AACC0DE}" type="parTrans" cxnId="{9B2D350C-DE79-431F-9F83-1179E9B7AD8C}">
      <dgm:prSet/>
      <dgm:spPr/>
      <dgm:t>
        <a:bodyPr/>
        <a:lstStyle/>
        <a:p>
          <a:pPr rtl="1"/>
          <a:endParaRPr lang="fa-IR"/>
        </a:p>
      </dgm:t>
    </dgm:pt>
    <dgm:pt modelId="{103AFFA0-155A-49F8-A6B8-4A524DE99C3C}" type="sibTrans" cxnId="{9B2D350C-DE79-431F-9F83-1179E9B7AD8C}">
      <dgm:prSet/>
      <dgm:spPr/>
      <dgm:t>
        <a:bodyPr/>
        <a:lstStyle/>
        <a:p>
          <a:pPr rtl="1"/>
          <a:endParaRPr lang="fa-IR"/>
        </a:p>
      </dgm:t>
    </dgm:pt>
    <dgm:pt modelId="{5E915352-2B70-4D62-B7E4-60AA6360CB2A}">
      <dgm:prSet phldrT="[Text]"/>
      <dgm:spPr/>
      <dgm:t>
        <a:bodyPr/>
        <a:lstStyle/>
        <a:p>
          <a:pPr rtl="1"/>
          <a:r>
            <a:rPr lang="fa-IR" dirty="0" smtClean="0"/>
            <a:t>منشاء قدرت در ایران</a:t>
          </a:r>
          <a:endParaRPr lang="fa-IR" dirty="0"/>
        </a:p>
      </dgm:t>
    </dgm:pt>
    <dgm:pt modelId="{F05CE8A5-CB90-436D-B99F-E1D3B0516CCC}" type="parTrans" cxnId="{7292C7B2-733D-4FB9-8556-51789BF73A04}">
      <dgm:prSet/>
      <dgm:spPr/>
      <dgm:t>
        <a:bodyPr/>
        <a:lstStyle/>
        <a:p>
          <a:pPr rtl="1"/>
          <a:endParaRPr lang="fa-IR"/>
        </a:p>
      </dgm:t>
    </dgm:pt>
    <dgm:pt modelId="{01310747-8364-497A-91B1-0F2FA1A34613}" type="sibTrans" cxnId="{7292C7B2-733D-4FB9-8556-51789BF73A04}">
      <dgm:prSet/>
      <dgm:spPr/>
      <dgm:t>
        <a:bodyPr/>
        <a:lstStyle/>
        <a:p>
          <a:pPr rtl="1"/>
          <a:endParaRPr lang="fa-IR"/>
        </a:p>
      </dgm:t>
    </dgm:pt>
    <dgm:pt modelId="{6862F408-A5FC-4FBB-BD28-A32FA9190460}">
      <dgm:prSet phldrT="[Text]"/>
      <dgm:spPr/>
      <dgm:t>
        <a:bodyPr/>
        <a:lstStyle/>
        <a:p>
          <a:pPr rtl="1"/>
          <a:r>
            <a:rPr lang="fa-IR" dirty="0" smtClean="0"/>
            <a:t>دو نظریه درباره حکومت</a:t>
          </a:r>
          <a:endParaRPr lang="fa-IR" dirty="0"/>
        </a:p>
      </dgm:t>
    </dgm:pt>
    <dgm:pt modelId="{2911246C-C203-418C-9EC9-145270927D1D}" type="parTrans" cxnId="{7C9A15F9-26FB-4F76-BA28-0C6B67350D97}">
      <dgm:prSet/>
      <dgm:spPr/>
      <dgm:t>
        <a:bodyPr/>
        <a:lstStyle/>
        <a:p>
          <a:pPr rtl="1"/>
          <a:endParaRPr lang="fa-IR"/>
        </a:p>
      </dgm:t>
    </dgm:pt>
    <dgm:pt modelId="{C865DA41-9228-438A-A18E-A7FC0E5CC4D1}" type="sibTrans" cxnId="{7C9A15F9-26FB-4F76-BA28-0C6B67350D97}">
      <dgm:prSet/>
      <dgm:spPr/>
      <dgm:t>
        <a:bodyPr/>
        <a:lstStyle/>
        <a:p>
          <a:pPr rtl="1"/>
          <a:endParaRPr lang="fa-IR"/>
        </a:p>
      </dgm:t>
    </dgm:pt>
    <dgm:pt modelId="{40AFA814-5E7A-4811-8DE1-C461A0A5EF73}" type="pres">
      <dgm:prSet presAssocID="{6A819032-0CEE-49FE-8DD4-D86F8314C09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A290A5-591F-4C9E-B692-87A23BA8A0E1}" type="pres">
      <dgm:prSet presAssocID="{0A8452CD-B5D8-4A56-8B15-3EE9B8CCE977}" presName="compNode" presStyleCnt="0"/>
      <dgm:spPr/>
    </dgm:pt>
    <dgm:pt modelId="{A375558F-666B-41F9-8AD1-A1D8B079CDAC}" type="pres">
      <dgm:prSet presAssocID="{0A8452CD-B5D8-4A56-8B15-3EE9B8CCE977}" presName="pictRect" presStyleLbl="node1" presStyleIdx="0" presStyleCnt="4"/>
      <dgm:spPr/>
    </dgm:pt>
    <dgm:pt modelId="{FD79950E-1355-46EB-BB13-9A8773040763}" type="pres">
      <dgm:prSet presAssocID="{0A8452CD-B5D8-4A56-8B15-3EE9B8CCE977}" presName="textRec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1AE257-17B2-4FF0-A3DF-C2C82A04FB80}" type="pres">
      <dgm:prSet presAssocID="{623788FA-F3C8-4AEE-A03D-2E1EEABCB11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9670C03-FC76-4A79-9569-C6303EE8EBFF}" type="pres">
      <dgm:prSet presAssocID="{3910757C-2F06-40AA-B284-27C698732D4B}" presName="compNode" presStyleCnt="0"/>
      <dgm:spPr/>
    </dgm:pt>
    <dgm:pt modelId="{A3FD5139-9503-4208-9E4B-5CCAED1483FC}" type="pres">
      <dgm:prSet presAssocID="{3910757C-2F06-40AA-B284-27C698732D4B}" presName="pictRect" presStyleLbl="node1" presStyleIdx="1" presStyleCnt="4"/>
      <dgm:spPr/>
    </dgm:pt>
    <dgm:pt modelId="{ED495294-9569-458F-8F18-90ACB6ACCBF4}" type="pres">
      <dgm:prSet presAssocID="{3910757C-2F06-40AA-B284-27C698732D4B}" presName="textRec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7B2456-48F6-4D09-AADE-051A882BD5AC}" type="pres">
      <dgm:prSet presAssocID="{103AFFA0-155A-49F8-A6B8-4A524DE99C3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19BA849-2B46-4F7E-9EE1-C7091D45F27F}" type="pres">
      <dgm:prSet presAssocID="{5E915352-2B70-4D62-B7E4-60AA6360CB2A}" presName="compNode" presStyleCnt="0"/>
      <dgm:spPr/>
    </dgm:pt>
    <dgm:pt modelId="{A5CEDCE2-E979-4F0B-B002-1DB02B51858C}" type="pres">
      <dgm:prSet presAssocID="{5E915352-2B70-4D62-B7E4-60AA6360CB2A}" presName="pictRect" presStyleLbl="node1" presStyleIdx="2" presStyleCnt="4"/>
      <dgm:spPr/>
    </dgm:pt>
    <dgm:pt modelId="{18FDC74B-BA38-4E53-A094-5C663A2F3FA4}" type="pres">
      <dgm:prSet presAssocID="{5E915352-2B70-4D62-B7E4-60AA6360CB2A}" presName="textRec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BE8CB1-907B-4626-9E45-523ABA32C1FC}" type="pres">
      <dgm:prSet presAssocID="{01310747-8364-497A-91B1-0F2FA1A3461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1A64183-45D6-49DB-8F05-B610650D2F91}" type="pres">
      <dgm:prSet presAssocID="{6862F408-A5FC-4FBB-BD28-A32FA9190460}" presName="compNode" presStyleCnt="0"/>
      <dgm:spPr/>
    </dgm:pt>
    <dgm:pt modelId="{59BEA3C3-55D6-4466-BC93-58FED1D31939}" type="pres">
      <dgm:prSet presAssocID="{6862F408-A5FC-4FBB-BD28-A32FA9190460}" presName="pictRect" presStyleLbl="node1" presStyleIdx="3" presStyleCnt="4"/>
      <dgm:spPr/>
    </dgm:pt>
    <dgm:pt modelId="{4D3D9865-F48C-4AFF-BF95-EA008529BFF9}" type="pres">
      <dgm:prSet presAssocID="{6862F408-A5FC-4FBB-BD28-A32FA9190460}" presName="textRec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9A15F9-26FB-4F76-BA28-0C6B67350D97}" srcId="{6A819032-0CEE-49FE-8DD4-D86F8314C09E}" destId="{6862F408-A5FC-4FBB-BD28-A32FA9190460}" srcOrd="3" destOrd="0" parTransId="{2911246C-C203-418C-9EC9-145270927D1D}" sibTransId="{C865DA41-9228-438A-A18E-A7FC0E5CC4D1}"/>
    <dgm:cxn modelId="{9B2D350C-DE79-431F-9F83-1179E9B7AD8C}" srcId="{6A819032-0CEE-49FE-8DD4-D86F8314C09E}" destId="{3910757C-2F06-40AA-B284-27C698732D4B}" srcOrd="1" destOrd="0" parTransId="{C783C2AB-32BC-47CB-A179-3DB51AACC0DE}" sibTransId="{103AFFA0-155A-49F8-A6B8-4A524DE99C3C}"/>
    <dgm:cxn modelId="{7292C7B2-733D-4FB9-8556-51789BF73A04}" srcId="{6A819032-0CEE-49FE-8DD4-D86F8314C09E}" destId="{5E915352-2B70-4D62-B7E4-60AA6360CB2A}" srcOrd="2" destOrd="0" parTransId="{F05CE8A5-CB90-436D-B99F-E1D3B0516CCC}" sibTransId="{01310747-8364-497A-91B1-0F2FA1A34613}"/>
    <dgm:cxn modelId="{5F939C6C-1416-4E8A-832F-97ACC054227E}" type="presOf" srcId="{5E915352-2B70-4D62-B7E4-60AA6360CB2A}" destId="{18FDC74B-BA38-4E53-A094-5C663A2F3FA4}" srcOrd="0" destOrd="0" presId="urn:microsoft.com/office/officeart/2005/8/layout/pList1"/>
    <dgm:cxn modelId="{FA8DCC5E-F59E-44BE-9FAE-F73D7041D87F}" srcId="{6A819032-0CEE-49FE-8DD4-D86F8314C09E}" destId="{0A8452CD-B5D8-4A56-8B15-3EE9B8CCE977}" srcOrd="0" destOrd="0" parTransId="{D199DDF2-F8AE-4CB3-A976-397FE1820F14}" sibTransId="{623788FA-F3C8-4AEE-A03D-2E1EEABCB110}"/>
    <dgm:cxn modelId="{46AE5CEB-9F60-4FF8-B0B8-A2F28CA6DF2F}" type="presOf" srcId="{01310747-8364-497A-91B1-0F2FA1A34613}" destId="{D6BE8CB1-907B-4626-9E45-523ABA32C1FC}" srcOrd="0" destOrd="0" presId="urn:microsoft.com/office/officeart/2005/8/layout/pList1"/>
    <dgm:cxn modelId="{8C9A899C-7820-489C-A71C-495ADC2D58D0}" type="presOf" srcId="{623788FA-F3C8-4AEE-A03D-2E1EEABCB110}" destId="{E41AE257-17B2-4FF0-A3DF-C2C82A04FB80}" srcOrd="0" destOrd="0" presId="urn:microsoft.com/office/officeart/2005/8/layout/pList1"/>
    <dgm:cxn modelId="{87A96D56-12B7-46C9-8194-7988FE5B2DC5}" type="presOf" srcId="{3910757C-2F06-40AA-B284-27C698732D4B}" destId="{ED495294-9569-458F-8F18-90ACB6ACCBF4}" srcOrd="0" destOrd="0" presId="urn:microsoft.com/office/officeart/2005/8/layout/pList1"/>
    <dgm:cxn modelId="{CBDB7C21-BEB2-4D85-A1A7-AE98A0933341}" type="presOf" srcId="{0A8452CD-B5D8-4A56-8B15-3EE9B8CCE977}" destId="{FD79950E-1355-46EB-BB13-9A8773040763}" srcOrd="0" destOrd="0" presId="urn:microsoft.com/office/officeart/2005/8/layout/pList1"/>
    <dgm:cxn modelId="{E940E649-2A5F-4B1D-8462-1598D4A13BCB}" type="presOf" srcId="{6A819032-0CEE-49FE-8DD4-D86F8314C09E}" destId="{40AFA814-5E7A-4811-8DE1-C461A0A5EF73}" srcOrd="0" destOrd="0" presId="urn:microsoft.com/office/officeart/2005/8/layout/pList1"/>
    <dgm:cxn modelId="{C72F9006-25F1-451B-88F9-CAD11AF01545}" type="presOf" srcId="{103AFFA0-155A-49F8-A6B8-4A524DE99C3C}" destId="{7D7B2456-48F6-4D09-AADE-051A882BD5AC}" srcOrd="0" destOrd="0" presId="urn:microsoft.com/office/officeart/2005/8/layout/pList1"/>
    <dgm:cxn modelId="{D3BAB838-F94E-43F4-A71A-C2E1284229C8}" type="presOf" srcId="{6862F408-A5FC-4FBB-BD28-A32FA9190460}" destId="{4D3D9865-F48C-4AFF-BF95-EA008529BFF9}" srcOrd="0" destOrd="0" presId="urn:microsoft.com/office/officeart/2005/8/layout/pList1"/>
    <dgm:cxn modelId="{F033BA6F-B847-44D7-9DBD-A4D2F1F6C203}" type="presParOf" srcId="{40AFA814-5E7A-4811-8DE1-C461A0A5EF73}" destId="{E8A290A5-591F-4C9E-B692-87A23BA8A0E1}" srcOrd="0" destOrd="0" presId="urn:microsoft.com/office/officeart/2005/8/layout/pList1"/>
    <dgm:cxn modelId="{03D9F8A7-C219-497A-957B-D6105B317E61}" type="presParOf" srcId="{E8A290A5-591F-4C9E-B692-87A23BA8A0E1}" destId="{A375558F-666B-41F9-8AD1-A1D8B079CDAC}" srcOrd="0" destOrd="0" presId="urn:microsoft.com/office/officeart/2005/8/layout/pList1"/>
    <dgm:cxn modelId="{5B26815B-4A20-418C-9793-F5954F6081AE}" type="presParOf" srcId="{E8A290A5-591F-4C9E-B692-87A23BA8A0E1}" destId="{FD79950E-1355-46EB-BB13-9A8773040763}" srcOrd="1" destOrd="0" presId="urn:microsoft.com/office/officeart/2005/8/layout/pList1"/>
    <dgm:cxn modelId="{B48FFC28-9F28-4D97-81EC-81A1D3D2478E}" type="presParOf" srcId="{40AFA814-5E7A-4811-8DE1-C461A0A5EF73}" destId="{E41AE257-17B2-4FF0-A3DF-C2C82A04FB80}" srcOrd="1" destOrd="0" presId="urn:microsoft.com/office/officeart/2005/8/layout/pList1"/>
    <dgm:cxn modelId="{406F99E9-C7F4-491D-A7A3-1C9665127DF8}" type="presParOf" srcId="{40AFA814-5E7A-4811-8DE1-C461A0A5EF73}" destId="{39670C03-FC76-4A79-9569-C6303EE8EBFF}" srcOrd="2" destOrd="0" presId="urn:microsoft.com/office/officeart/2005/8/layout/pList1"/>
    <dgm:cxn modelId="{F0DC7486-F7FA-40E6-940C-55C8F5654A55}" type="presParOf" srcId="{39670C03-FC76-4A79-9569-C6303EE8EBFF}" destId="{A3FD5139-9503-4208-9E4B-5CCAED1483FC}" srcOrd="0" destOrd="0" presId="urn:microsoft.com/office/officeart/2005/8/layout/pList1"/>
    <dgm:cxn modelId="{74BB9501-B835-484C-A21F-6C37F4C0C9F8}" type="presParOf" srcId="{39670C03-FC76-4A79-9569-C6303EE8EBFF}" destId="{ED495294-9569-458F-8F18-90ACB6ACCBF4}" srcOrd="1" destOrd="0" presId="urn:microsoft.com/office/officeart/2005/8/layout/pList1"/>
    <dgm:cxn modelId="{7FB7051C-8FFD-4D1E-9B24-D16FC210BDFF}" type="presParOf" srcId="{40AFA814-5E7A-4811-8DE1-C461A0A5EF73}" destId="{7D7B2456-48F6-4D09-AADE-051A882BD5AC}" srcOrd="3" destOrd="0" presId="urn:microsoft.com/office/officeart/2005/8/layout/pList1"/>
    <dgm:cxn modelId="{4C9C15D5-5F70-4393-9100-7D5508F5A9BB}" type="presParOf" srcId="{40AFA814-5E7A-4811-8DE1-C461A0A5EF73}" destId="{D19BA849-2B46-4F7E-9EE1-C7091D45F27F}" srcOrd="4" destOrd="0" presId="urn:microsoft.com/office/officeart/2005/8/layout/pList1"/>
    <dgm:cxn modelId="{DE073DAB-8DDF-4F08-A16D-9C7444E1AC7B}" type="presParOf" srcId="{D19BA849-2B46-4F7E-9EE1-C7091D45F27F}" destId="{A5CEDCE2-E979-4F0B-B002-1DB02B51858C}" srcOrd="0" destOrd="0" presId="urn:microsoft.com/office/officeart/2005/8/layout/pList1"/>
    <dgm:cxn modelId="{7397DCB0-F67F-4EE6-A073-BB7136931BB1}" type="presParOf" srcId="{D19BA849-2B46-4F7E-9EE1-C7091D45F27F}" destId="{18FDC74B-BA38-4E53-A094-5C663A2F3FA4}" srcOrd="1" destOrd="0" presId="urn:microsoft.com/office/officeart/2005/8/layout/pList1"/>
    <dgm:cxn modelId="{9F2C54D1-149D-43F7-92EC-74FA020E15AE}" type="presParOf" srcId="{40AFA814-5E7A-4811-8DE1-C461A0A5EF73}" destId="{D6BE8CB1-907B-4626-9E45-523ABA32C1FC}" srcOrd="5" destOrd="0" presId="urn:microsoft.com/office/officeart/2005/8/layout/pList1"/>
    <dgm:cxn modelId="{6EFD9341-7957-46A4-8333-BF6875A2D124}" type="presParOf" srcId="{40AFA814-5E7A-4811-8DE1-C461A0A5EF73}" destId="{B1A64183-45D6-49DB-8F05-B610650D2F91}" srcOrd="6" destOrd="0" presId="urn:microsoft.com/office/officeart/2005/8/layout/pList1"/>
    <dgm:cxn modelId="{55CF17B5-1A5A-4A0A-BC0F-9A9ABE2C9640}" type="presParOf" srcId="{B1A64183-45D6-49DB-8F05-B610650D2F91}" destId="{59BEA3C3-55D6-4466-BC93-58FED1D31939}" srcOrd="0" destOrd="0" presId="urn:microsoft.com/office/officeart/2005/8/layout/pList1"/>
    <dgm:cxn modelId="{7BB18BB1-09A8-47DD-AD80-779D72778084}" type="presParOf" srcId="{B1A64183-45D6-49DB-8F05-B610650D2F91}" destId="{4D3D9865-F48C-4AFF-BF95-EA008529BFF9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003A521-A772-4EB8-9E08-8096FD60A6A4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20EF28F7-3BF2-4F55-811D-E2CA756E103A}">
      <dgm:prSet phldrT="[Text]" custT="1"/>
      <dgm:spPr/>
      <dgm:t>
        <a:bodyPr/>
        <a:lstStyle/>
        <a:p>
          <a:pPr rtl="1"/>
          <a:r>
            <a:rPr lang="fa-IR" sz="2800" dirty="0" smtClean="0"/>
            <a:t>تلاش برای ایجاد نظم قانونی</a:t>
          </a:r>
          <a:endParaRPr lang="fa-IR" sz="2800" dirty="0"/>
        </a:p>
      </dgm:t>
    </dgm:pt>
    <dgm:pt modelId="{EF7D83F5-7F14-4385-B9FE-3BBA0EDDFB65}" type="parTrans" cxnId="{D87D40A6-DD90-4DBF-935D-5B1CEF9F99D7}">
      <dgm:prSet/>
      <dgm:spPr/>
      <dgm:t>
        <a:bodyPr/>
        <a:lstStyle/>
        <a:p>
          <a:pPr rtl="1"/>
          <a:endParaRPr lang="fa-IR"/>
        </a:p>
      </dgm:t>
    </dgm:pt>
    <dgm:pt modelId="{14FF1367-8608-4581-8673-3E13975CE70C}" type="sibTrans" cxnId="{D87D40A6-DD90-4DBF-935D-5B1CEF9F99D7}">
      <dgm:prSet/>
      <dgm:spPr/>
      <dgm:t>
        <a:bodyPr/>
        <a:lstStyle/>
        <a:p>
          <a:pPr rtl="1"/>
          <a:endParaRPr lang="fa-IR"/>
        </a:p>
      </dgm:t>
    </dgm:pt>
    <dgm:pt modelId="{52C8591F-0844-47B4-9C57-0364A8A0EBA5}">
      <dgm:prSet phldrT="[Text]" custT="1"/>
      <dgm:spPr/>
      <dgm:t>
        <a:bodyPr/>
        <a:lstStyle/>
        <a:p>
          <a:pPr rtl="1"/>
          <a:r>
            <a:rPr lang="fa-IR" sz="2800" dirty="0" smtClean="0"/>
            <a:t>تلاش برای استقلال کشور</a:t>
          </a:r>
          <a:endParaRPr lang="fa-IR" sz="2800" dirty="0"/>
        </a:p>
      </dgm:t>
    </dgm:pt>
    <dgm:pt modelId="{D6FDED92-DF21-48A9-9269-9DAC02576445}" type="parTrans" cxnId="{E37BEB9C-8ED7-4C9D-BB89-DE3BF3A710C9}">
      <dgm:prSet/>
      <dgm:spPr/>
      <dgm:t>
        <a:bodyPr/>
        <a:lstStyle/>
        <a:p>
          <a:pPr rtl="1"/>
          <a:endParaRPr lang="fa-IR"/>
        </a:p>
      </dgm:t>
    </dgm:pt>
    <dgm:pt modelId="{7E6A3D5F-F5CC-4C47-8702-4EC9D392312B}" type="sibTrans" cxnId="{E37BEB9C-8ED7-4C9D-BB89-DE3BF3A710C9}">
      <dgm:prSet/>
      <dgm:spPr/>
      <dgm:t>
        <a:bodyPr/>
        <a:lstStyle/>
        <a:p>
          <a:pPr rtl="1"/>
          <a:endParaRPr lang="fa-IR"/>
        </a:p>
      </dgm:t>
    </dgm:pt>
    <dgm:pt modelId="{325DFDE0-946C-42CD-8843-B69214CB298B}">
      <dgm:prSet phldrT="[Text]" custT="1"/>
      <dgm:spPr/>
      <dgm:t>
        <a:bodyPr/>
        <a:lstStyle/>
        <a:p>
          <a:pPr rtl="1"/>
          <a:r>
            <a:rPr lang="fa-IR" sz="2800" dirty="0" smtClean="0"/>
            <a:t>تلاش برای مبارزه با فساد مالی - اداری</a:t>
          </a:r>
          <a:endParaRPr lang="fa-IR" sz="2800" dirty="0"/>
        </a:p>
      </dgm:t>
    </dgm:pt>
    <dgm:pt modelId="{DFCE7472-1C9D-4355-B18B-47F68EBEAB8B}" type="parTrans" cxnId="{1F40C10E-A5ED-4A21-97C7-E60BB7A1931F}">
      <dgm:prSet/>
      <dgm:spPr/>
      <dgm:t>
        <a:bodyPr/>
        <a:lstStyle/>
        <a:p>
          <a:pPr rtl="1"/>
          <a:endParaRPr lang="fa-IR"/>
        </a:p>
      </dgm:t>
    </dgm:pt>
    <dgm:pt modelId="{18B1A0B3-F59C-47FD-A68E-8C0012C2C1D8}" type="sibTrans" cxnId="{1F40C10E-A5ED-4A21-97C7-E60BB7A1931F}">
      <dgm:prSet/>
      <dgm:spPr/>
      <dgm:t>
        <a:bodyPr/>
        <a:lstStyle/>
        <a:p>
          <a:pPr rtl="1"/>
          <a:endParaRPr lang="fa-IR"/>
        </a:p>
      </dgm:t>
    </dgm:pt>
    <dgm:pt modelId="{EE9D9231-9046-4412-B08C-748E8DFA8F8D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fa-IR" sz="2800" dirty="0" smtClean="0"/>
            <a:t>نخستین دریافت‌ها از منافع ملی ( صلاح کل )</a:t>
          </a:r>
          <a:endParaRPr lang="fa-IR" sz="2800" dirty="0"/>
        </a:p>
      </dgm:t>
    </dgm:pt>
    <dgm:pt modelId="{951ACF2E-975F-49FE-BE6A-D365F5FC0591}" type="parTrans" cxnId="{CC6B79DA-0B8D-435F-8542-3948B65CA106}">
      <dgm:prSet/>
      <dgm:spPr/>
      <dgm:t>
        <a:bodyPr/>
        <a:lstStyle/>
        <a:p>
          <a:pPr rtl="1"/>
          <a:endParaRPr lang="fa-IR"/>
        </a:p>
      </dgm:t>
    </dgm:pt>
    <dgm:pt modelId="{6A5E8A4C-EAA6-44D4-94E6-49F09FD9F392}" type="sibTrans" cxnId="{CC6B79DA-0B8D-435F-8542-3948B65CA106}">
      <dgm:prSet/>
      <dgm:spPr/>
      <dgm:t>
        <a:bodyPr/>
        <a:lstStyle/>
        <a:p>
          <a:pPr rtl="1"/>
          <a:endParaRPr lang="fa-IR"/>
        </a:p>
      </dgm:t>
    </dgm:pt>
    <dgm:pt modelId="{AABF2F8B-58B2-4C68-8981-9D93F3D0C5DA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fa-IR" sz="2800" dirty="0" smtClean="0"/>
            <a:t>دریافت های اولیه از مفهوم دیپلماسی</a:t>
          </a:r>
          <a:endParaRPr lang="fa-IR" sz="2800" dirty="0"/>
        </a:p>
      </dgm:t>
    </dgm:pt>
    <dgm:pt modelId="{A0E25A19-151A-4482-8DD0-94A54D7D6C33}" type="parTrans" cxnId="{EC90B126-AAD0-4163-9085-92B56C5D3CD3}">
      <dgm:prSet/>
      <dgm:spPr/>
      <dgm:t>
        <a:bodyPr/>
        <a:lstStyle/>
        <a:p>
          <a:pPr rtl="1"/>
          <a:endParaRPr lang="fa-IR"/>
        </a:p>
      </dgm:t>
    </dgm:pt>
    <dgm:pt modelId="{7CA560EE-CF56-448B-83FA-713231B091B3}" type="sibTrans" cxnId="{EC90B126-AAD0-4163-9085-92B56C5D3CD3}">
      <dgm:prSet/>
      <dgm:spPr/>
      <dgm:t>
        <a:bodyPr/>
        <a:lstStyle/>
        <a:p>
          <a:pPr rtl="1"/>
          <a:endParaRPr lang="fa-IR"/>
        </a:p>
      </dgm:t>
    </dgm:pt>
    <dgm:pt modelId="{4E703D73-3DDD-4663-B89D-2D2AE7B7D358}">
      <dgm:prSet phldrT="[Text]" custT="1"/>
      <dgm:spPr/>
      <dgm:t>
        <a:bodyPr/>
        <a:lstStyle/>
        <a:p>
          <a:pPr rtl="1"/>
          <a:r>
            <a:rPr lang="fa-IR" sz="2800" dirty="0" smtClean="0"/>
            <a:t>واقع گرایی در سیاست</a:t>
          </a:r>
          <a:endParaRPr lang="fa-IR" sz="2800" dirty="0"/>
        </a:p>
      </dgm:t>
    </dgm:pt>
    <dgm:pt modelId="{D1EBE2AA-14F5-4717-B033-1E7F8278C6CE}" type="parTrans" cxnId="{1F2D94B9-FA31-4769-A352-DEB9F1109CD7}">
      <dgm:prSet/>
      <dgm:spPr/>
      <dgm:t>
        <a:bodyPr/>
        <a:lstStyle/>
        <a:p>
          <a:pPr rtl="1"/>
          <a:endParaRPr lang="fa-IR"/>
        </a:p>
      </dgm:t>
    </dgm:pt>
    <dgm:pt modelId="{2146C9C5-2B63-4F19-93DB-E479D9153B0F}" type="sibTrans" cxnId="{1F2D94B9-FA31-4769-A352-DEB9F1109CD7}">
      <dgm:prSet/>
      <dgm:spPr/>
      <dgm:t>
        <a:bodyPr/>
        <a:lstStyle/>
        <a:p>
          <a:pPr rtl="1"/>
          <a:endParaRPr lang="fa-IR"/>
        </a:p>
      </dgm:t>
    </dgm:pt>
    <dgm:pt modelId="{8DC38285-A079-45AC-B524-865CDE795557}" type="pres">
      <dgm:prSet presAssocID="{6003A521-A772-4EB8-9E08-8096FD60A6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FDD29B9E-118C-4C00-AC24-0865E23EDCAB}" type="pres">
      <dgm:prSet presAssocID="{20EF28F7-3BF2-4F55-811D-E2CA756E103A}" presName="parentLin" presStyleCnt="0"/>
      <dgm:spPr/>
    </dgm:pt>
    <dgm:pt modelId="{E80357EF-7757-4890-97E4-0FFFD9457EE3}" type="pres">
      <dgm:prSet presAssocID="{20EF28F7-3BF2-4F55-811D-E2CA756E103A}" presName="parentLeftMargin" presStyleLbl="node1" presStyleIdx="0" presStyleCnt="6"/>
      <dgm:spPr/>
      <dgm:t>
        <a:bodyPr/>
        <a:lstStyle/>
        <a:p>
          <a:pPr rtl="1"/>
          <a:endParaRPr lang="fa-IR"/>
        </a:p>
      </dgm:t>
    </dgm:pt>
    <dgm:pt modelId="{B547DBB8-F97E-4F22-89FC-CC3526427D07}" type="pres">
      <dgm:prSet presAssocID="{20EF28F7-3BF2-4F55-811D-E2CA756E103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DEA3A72-293E-4915-9A44-1A6A5E8FBAEB}" type="pres">
      <dgm:prSet presAssocID="{20EF28F7-3BF2-4F55-811D-E2CA756E103A}" presName="negativeSpace" presStyleCnt="0"/>
      <dgm:spPr/>
    </dgm:pt>
    <dgm:pt modelId="{2703F955-BBDB-4D29-854F-B700B906940C}" type="pres">
      <dgm:prSet presAssocID="{20EF28F7-3BF2-4F55-811D-E2CA756E103A}" presName="childText" presStyleLbl="conFgAcc1" presStyleIdx="0" presStyleCnt="6">
        <dgm:presLayoutVars>
          <dgm:bulletEnabled val="1"/>
        </dgm:presLayoutVars>
      </dgm:prSet>
      <dgm:spPr/>
    </dgm:pt>
    <dgm:pt modelId="{03C1AC83-FABC-4E47-A36A-A9518D676925}" type="pres">
      <dgm:prSet presAssocID="{14FF1367-8608-4581-8673-3E13975CE70C}" presName="spaceBetweenRectangles" presStyleCnt="0"/>
      <dgm:spPr/>
    </dgm:pt>
    <dgm:pt modelId="{815980BA-4978-4D51-97A0-D0D25C7C8D82}" type="pres">
      <dgm:prSet presAssocID="{52C8591F-0844-47B4-9C57-0364A8A0EBA5}" presName="parentLin" presStyleCnt="0"/>
      <dgm:spPr/>
    </dgm:pt>
    <dgm:pt modelId="{69068778-EB89-46F1-B3E4-7B931CF29A59}" type="pres">
      <dgm:prSet presAssocID="{52C8591F-0844-47B4-9C57-0364A8A0EBA5}" presName="parentLeftMargin" presStyleLbl="node1" presStyleIdx="0" presStyleCnt="6"/>
      <dgm:spPr/>
      <dgm:t>
        <a:bodyPr/>
        <a:lstStyle/>
        <a:p>
          <a:pPr rtl="1"/>
          <a:endParaRPr lang="fa-IR"/>
        </a:p>
      </dgm:t>
    </dgm:pt>
    <dgm:pt modelId="{87DB57A6-DD1F-4B7C-8A98-1EE1024D6727}" type="pres">
      <dgm:prSet presAssocID="{52C8591F-0844-47B4-9C57-0364A8A0EBA5}" presName="parentText" presStyleLbl="node1" presStyleIdx="1" presStyleCnt="6" custLinFactNeighborX="7512" custLinFactNeighborY="805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92C37F0-3A98-4F3E-A255-861A15E45CCF}" type="pres">
      <dgm:prSet presAssocID="{52C8591F-0844-47B4-9C57-0364A8A0EBA5}" presName="negativeSpace" presStyleCnt="0"/>
      <dgm:spPr/>
    </dgm:pt>
    <dgm:pt modelId="{5A14A6E4-759D-4BEE-AB77-B2E16227E64F}" type="pres">
      <dgm:prSet presAssocID="{52C8591F-0844-47B4-9C57-0364A8A0EBA5}" presName="childText" presStyleLbl="conFgAcc1" presStyleIdx="1" presStyleCnt="6">
        <dgm:presLayoutVars>
          <dgm:bulletEnabled val="1"/>
        </dgm:presLayoutVars>
      </dgm:prSet>
      <dgm:spPr/>
    </dgm:pt>
    <dgm:pt modelId="{7E3E73E9-14DB-4DC0-9D7A-5C1A8B3BE046}" type="pres">
      <dgm:prSet presAssocID="{7E6A3D5F-F5CC-4C47-8702-4EC9D392312B}" presName="spaceBetweenRectangles" presStyleCnt="0"/>
      <dgm:spPr/>
    </dgm:pt>
    <dgm:pt modelId="{727FA6DE-277E-49FF-BBD5-126ABD8583B4}" type="pres">
      <dgm:prSet presAssocID="{325DFDE0-946C-42CD-8843-B69214CB298B}" presName="parentLin" presStyleCnt="0"/>
      <dgm:spPr/>
    </dgm:pt>
    <dgm:pt modelId="{2C9670F8-D0DA-497E-B290-3624276E1B13}" type="pres">
      <dgm:prSet presAssocID="{325DFDE0-946C-42CD-8843-B69214CB298B}" presName="parentLeftMargin" presStyleLbl="node1" presStyleIdx="1" presStyleCnt="6"/>
      <dgm:spPr/>
      <dgm:t>
        <a:bodyPr/>
        <a:lstStyle/>
        <a:p>
          <a:pPr rtl="1"/>
          <a:endParaRPr lang="fa-IR"/>
        </a:p>
      </dgm:t>
    </dgm:pt>
    <dgm:pt modelId="{3FD0C3F3-C6C6-4E60-87D1-4BF83A02EBE0}" type="pres">
      <dgm:prSet presAssocID="{325DFDE0-946C-42CD-8843-B69214CB298B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FEBCD07-3303-4655-A51C-04FCE85715C0}" type="pres">
      <dgm:prSet presAssocID="{325DFDE0-946C-42CD-8843-B69214CB298B}" presName="negativeSpace" presStyleCnt="0"/>
      <dgm:spPr/>
    </dgm:pt>
    <dgm:pt modelId="{A2B81FDE-CC65-4944-A00D-F4283E840CFB}" type="pres">
      <dgm:prSet presAssocID="{325DFDE0-946C-42CD-8843-B69214CB298B}" presName="childText" presStyleLbl="conFgAcc1" presStyleIdx="2" presStyleCnt="6">
        <dgm:presLayoutVars>
          <dgm:bulletEnabled val="1"/>
        </dgm:presLayoutVars>
      </dgm:prSet>
      <dgm:spPr/>
    </dgm:pt>
    <dgm:pt modelId="{23D6B947-E5C2-44C4-9B9F-3B870A1AE7B7}" type="pres">
      <dgm:prSet presAssocID="{18B1A0B3-F59C-47FD-A68E-8C0012C2C1D8}" presName="spaceBetweenRectangles" presStyleCnt="0"/>
      <dgm:spPr/>
    </dgm:pt>
    <dgm:pt modelId="{6608E610-7E69-438B-9EBE-24DE7AA87701}" type="pres">
      <dgm:prSet presAssocID="{EE9D9231-9046-4412-B08C-748E8DFA8F8D}" presName="parentLin" presStyleCnt="0"/>
      <dgm:spPr/>
    </dgm:pt>
    <dgm:pt modelId="{CE9E7B7C-60E2-49C4-91F4-546A0A07EBD8}" type="pres">
      <dgm:prSet presAssocID="{EE9D9231-9046-4412-B08C-748E8DFA8F8D}" presName="parentLeftMargin" presStyleLbl="node1" presStyleIdx="2" presStyleCnt="6"/>
      <dgm:spPr/>
      <dgm:t>
        <a:bodyPr/>
        <a:lstStyle/>
        <a:p>
          <a:pPr rtl="1"/>
          <a:endParaRPr lang="fa-IR"/>
        </a:p>
      </dgm:t>
    </dgm:pt>
    <dgm:pt modelId="{41F78176-F9A9-42CC-86DB-52E048CA2F9C}" type="pres">
      <dgm:prSet presAssocID="{EE9D9231-9046-4412-B08C-748E8DFA8F8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4A53C2D-E1F6-4CC6-B023-2E2008523508}" type="pres">
      <dgm:prSet presAssocID="{EE9D9231-9046-4412-B08C-748E8DFA8F8D}" presName="negativeSpace" presStyleCnt="0"/>
      <dgm:spPr/>
    </dgm:pt>
    <dgm:pt modelId="{AA6A5967-4C59-479E-A59F-B73FAE3F2A33}" type="pres">
      <dgm:prSet presAssocID="{EE9D9231-9046-4412-B08C-748E8DFA8F8D}" presName="childText" presStyleLbl="conFgAcc1" presStyleIdx="3" presStyleCnt="6">
        <dgm:presLayoutVars>
          <dgm:bulletEnabled val="1"/>
        </dgm:presLayoutVars>
      </dgm:prSet>
      <dgm:spPr/>
    </dgm:pt>
    <dgm:pt modelId="{4DAF2CC4-A2E5-4338-99FF-02C1CEFC6074}" type="pres">
      <dgm:prSet presAssocID="{6A5E8A4C-EAA6-44D4-94E6-49F09FD9F392}" presName="spaceBetweenRectangles" presStyleCnt="0"/>
      <dgm:spPr/>
    </dgm:pt>
    <dgm:pt modelId="{CD3A481D-69A7-49BA-BCA9-6FF933064B65}" type="pres">
      <dgm:prSet presAssocID="{AABF2F8B-58B2-4C68-8981-9D93F3D0C5DA}" presName="parentLin" presStyleCnt="0"/>
      <dgm:spPr/>
    </dgm:pt>
    <dgm:pt modelId="{4FC46BB1-9297-4798-8D60-3F815104B115}" type="pres">
      <dgm:prSet presAssocID="{AABF2F8B-58B2-4C68-8981-9D93F3D0C5DA}" presName="parentLeftMargin" presStyleLbl="node1" presStyleIdx="3" presStyleCnt="6"/>
      <dgm:spPr/>
      <dgm:t>
        <a:bodyPr/>
        <a:lstStyle/>
        <a:p>
          <a:pPr rtl="1"/>
          <a:endParaRPr lang="fa-IR"/>
        </a:p>
      </dgm:t>
    </dgm:pt>
    <dgm:pt modelId="{5C95313A-2C19-41C9-AA15-D65FFF7ECBB5}" type="pres">
      <dgm:prSet presAssocID="{AABF2F8B-58B2-4C68-8981-9D93F3D0C5D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D9A855E-AE49-4ADD-A29F-55FA9E4FDFF2}" type="pres">
      <dgm:prSet presAssocID="{AABF2F8B-58B2-4C68-8981-9D93F3D0C5DA}" presName="negativeSpace" presStyleCnt="0"/>
      <dgm:spPr/>
    </dgm:pt>
    <dgm:pt modelId="{68D00C2C-4CE3-41B5-82EF-23CE20BF08B8}" type="pres">
      <dgm:prSet presAssocID="{AABF2F8B-58B2-4C68-8981-9D93F3D0C5DA}" presName="childText" presStyleLbl="conFgAcc1" presStyleIdx="4" presStyleCnt="6">
        <dgm:presLayoutVars>
          <dgm:bulletEnabled val="1"/>
        </dgm:presLayoutVars>
      </dgm:prSet>
      <dgm:spPr/>
    </dgm:pt>
    <dgm:pt modelId="{D7A1C679-127B-4279-88F6-668CDCE1A6FC}" type="pres">
      <dgm:prSet presAssocID="{7CA560EE-CF56-448B-83FA-713231B091B3}" presName="spaceBetweenRectangles" presStyleCnt="0"/>
      <dgm:spPr/>
    </dgm:pt>
    <dgm:pt modelId="{E32CD63C-F94A-4930-9875-8A884745EE85}" type="pres">
      <dgm:prSet presAssocID="{4E703D73-3DDD-4663-B89D-2D2AE7B7D358}" presName="parentLin" presStyleCnt="0"/>
      <dgm:spPr/>
    </dgm:pt>
    <dgm:pt modelId="{B8F1469C-303F-40F5-8E9B-B2104ACEFEDA}" type="pres">
      <dgm:prSet presAssocID="{4E703D73-3DDD-4663-B89D-2D2AE7B7D358}" presName="parentLeftMargin" presStyleLbl="node1" presStyleIdx="4" presStyleCnt="6"/>
      <dgm:spPr/>
      <dgm:t>
        <a:bodyPr/>
        <a:lstStyle/>
        <a:p>
          <a:pPr rtl="1"/>
          <a:endParaRPr lang="fa-IR"/>
        </a:p>
      </dgm:t>
    </dgm:pt>
    <dgm:pt modelId="{12EB9AC2-6A78-4AB9-8523-8FD2C467E08B}" type="pres">
      <dgm:prSet presAssocID="{4E703D73-3DDD-4663-B89D-2D2AE7B7D358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174EEE0-475B-4A05-B1FA-E7F70EABB0FE}" type="pres">
      <dgm:prSet presAssocID="{4E703D73-3DDD-4663-B89D-2D2AE7B7D358}" presName="negativeSpace" presStyleCnt="0"/>
      <dgm:spPr/>
    </dgm:pt>
    <dgm:pt modelId="{F20CEB96-3297-4B70-82F8-054971F7725C}" type="pres">
      <dgm:prSet presAssocID="{4E703D73-3DDD-4663-B89D-2D2AE7B7D358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E5AE5507-3037-4D65-8DE8-5EA27C8596D2}" type="presOf" srcId="{52C8591F-0844-47B4-9C57-0364A8A0EBA5}" destId="{69068778-EB89-46F1-B3E4-7B931CF29A59}" srcOrd="0" destOrd="0" presId="urn:microsoft.com/office/officeart/2005/8/layout/list1"/>
    <dgm:cxn modelId="{5E7FAF85-4E8A-4791-959C-DD1CE3E09CF9}" type="presOf" srcId="{EE9D9231-9046-4412-B08C-748E8DFA8F8D}" destId="{41F78176-F9A9-42CC-86DB-52E048CA2F9C}" srcOrd="1" destOrd="0" presId="urn:microsoft.com/office/officeart/2005/8/layout/list1"/>
    <dgm:cxn modelId="{57520213-7569-4948-B04E-A4288CB6E157}" type="presOf" srcId="{6003A521-A772-4EB8-9E08-8096FD60A6A4}" destId="{8DC38285-A079-45AC-B524-865CDE795557}" srcOrd="0" destOrd="0" presId="urn:microsoft.com/office/officeart/2005/8/layout/list1"/>
    <dgm:cxn modelId="{F2699720-D775-4BFC-A0F6-7E81A2750526}" type="presOf" srcId="{4E703D73-3DDD-4663-B89D-2D2AE7B7D358}" destId="{12EB9AC2-6A78-4AB9-8523-8FD2C467E08B}" srcOrd="1" destOrd="0" presId="urn:microsoft.com/office/officeart/2005/8/layout/list1"/>
    <dgm:cxn modelId="{1F40C10E-A5ED-4A21-97C7-E60BB7A1931F}" srcId="{6003A521-A772-4EB8-9E08-8096FD60A6A4}" destId="{325DFDE0-946C-42CD-8843-B69214CB298B}" srcOrd="2" destOrd="0" parTransId="{DFCE7472-1C9D-4355-B18B-47F68EBEAB8B}" sibTransId="{18B1A0B3-F59C-47FD-A68E-8C0012C2C1D8}"/>
    <dgm:cxn modelId="{26119742-4E3A-404B-B504-696420372D97}" type="presOf" srcId="{325DFDE0-946C-42CD-8843-B69214CB298B}" destId="{2C9670F8-D0DA-497E-B290-3624276E1B13}" srcOrd="0" destOrd="0" presId="urn:microsoft.com/office/officeart/2005/8/layout/list1"/>
    <dgm:cxn modelId="{E37BEB9C-8ED7-4C9D-BB89-DE3BF3A710C9}" srcId="{6003A521-A772-4EB8-9E08-8096FD60A6A4}" destId="{52C8591F-0844-47B4-9C57-0364A8A0EBA5}" srcOrd="1" destOrd="0" parTransId="{D6FDED92-DF21-48A9-9269-9DAC02576445}" sibTransId="{7E6A3D5F-F5CC-4C47-8702-4EC9D392312B}"/>
    <dgm:cxn modelId="{E0D36B21-87DB-4FC9-968A-2788541F4DB2}" type="presOf" srcId="{20EF28F7-3BF2-4F55-811D-E2CA756E103A}" destId="{E80357EF-7757-4890-97E4-0FFFD9457EE3}" srcOrd="0" destOrd="0" presId="urn:microsoft.com/office/officeart/2005/8/layout/list1"/>
    <dgm:cxn modelId="{924070AA-FCCD-4B07-9BFE-36D50513E8A0}" type="presOf" srcId="{52C8591F-0844-47B4-9C57-0364A8A0EBA5}" destId="{87DB57A6-DD1F-4B7C-8A98-1EE1024D6727}" srcOrd="1" destOrd="0" presId="urn:microsoft.com/office/officeart/2005/8/layout/list1"/>
    <dgm:cxn modelId="{F88AB8F1-2B84-4B44-9D34-0A82E08694D8}" type="presOf" srcId="{4E703D73-3DDD-4663-B89D-2D2AE7B7D358}" destId="{B8F1469C-303F-40F5-8E9B-B2104ACEFEDA}" srcOrd="0" destOrd="0" presId="urn:microsoft.com/office/officeart/2005/8/layout/list1"/>
    <dgm:cxn modelId="{1F2D94B9-FA31-4769-A352-DEB9F1109CD7}" srcId="{6003A521-A772-4EB8-9E08-8096FD60A6A4}" destId="{4E703D73-3DDD-4663-B89D-2D2AE7B7D358}" srcOrd="5" destOrd="0" parTransId="{D1EBE2AA-14F5-4717-B033-1E7F8278C6CE}" sibTransId="{2146C9C5-2B63-4F19-93DB-E479D9153B0F}"/>
    <dgm:cxn modelId="{CC6B79DA-0B8D-435F-8542-3948B65CA106}" srcId="{6003A521-A772-4EB8-9E08-8096FD60A6A4}" destId="{EE9D9231-9046-4412-B08C-748E8DFA8F8D}" srcOrd="3" destOrd="0" parTransId="{951ACF2E-975F-49FE-BE6A-D365F5FC0591}" sibTransId="{6A5E8A4C-EAA6-44D4-94E6-49F09FD9F392}"/>
    <dgm:cxn modelId="{EC90B126-AAD0-4163-9085-92B56C5D3CD3}" srcId="{6003A521-A772-4EB8-9E08-8096FD60A6A4}" destId="{AABF2F8B-58B2-4C68-8981-9D93F3D0C5DA}" srcOrd="4" destOrd="0" parTransId="{A0E25A19-151A-4482-8DD0-94A54D7D6C33}" sibTransId="{7CA560EE-CF56-448B-83FA-713231B091B3}"/>
    <dgm:cxn modelId="{52723E1B-759D-417E-B7C6-4C31B6762461}" type="presOf" srcId="{AABF2F8B-58B2-4C68-8981-9D93F3D0C5DA}" destId="{5C95313A-2C19-41C9-AA15-D65FFF7ECBB5}" srcOrd="1" destOrd="0" presId="urn:microsoft.com/office/officeart/2005/8/layout/list1"/>
    <dgm:cxn modelId="{3A0CD775-8DDD-4BA2-A90E-AAA11ED8923A}" type="presOf" srcId="{325DFDE0-946C-42CD-8843-B69214CB298B}" destId="{3FD0C3F3-C6C6-4E60-87D1-4BF83A02EBE0}" srcOrd="1" destOrd="0" presId="urn:microsoft.com/office/officeart/2005/8/layout/list1"/>
    <dgm:cxn modelId="{D60286C4-C240-447D-9E59-98707B3379E0}" type="presOf" srcId="{AABF2F8B-58B2-4C68-8981-9D93F3D0C5DA}" destId="{4FC46BB1-9297-4798-8D60-3F815104B115}" srcOrd="0" destOrd="0" presId="urn:microsoft.com/office/officeart/2005/8/layout/list1"/>
    <dgm:cxn modelId="{D87D40A6-DD90-4DBF-935D-5B1CEF9F99D7}" srcId="{6003A521-A772-4EB8-9E08-8096FD60A6A4}" destId="{20EF28F7-3BF2-4F55-811D-E2CA756E103A}" srcOrd="0" destOrd="0" parTransId="{EF7D83F5-7F14-4385-B9FE-3BBA0EDDFB65}" sibTransId="{14FF1367-8608-4581-8673-3E13975CE70C}"/>
    <dgm:cxn modelId="{EAF66D61-85C1-4ADA-9397-424C4BF4516B}" type="presOf" srcId="{20EF28F7-3BF2-4F55-811D-E2CA756E103A}" destId="{B547DBB8-F97E-4F22-89FC-CC3526427D07}" srcOrd="1" destOrd="0" presId="urn:microsoft.com/office/officeart/2005/8/layout/list1"/>
    <dgm:cxn modelId="{A1D0885D-F6B5-4D63-BFBC-57B389A3F929}" type="presOf" srcId="{EE9D9231-9046-4412-B08C-748E8DFA8F8D}" destId="{CE9E7B7C-60E2-49C4-91F4-546A0A07EBD8}" srcOrd="0" destOrd="0" presId="urn:microsoft.com/office/officeart/2005/8/layout/list1"/>
    <dgm:cxn modelId="{DD870A96-634F-4910-B212-21DADDBCD537}" type="presParOf" srcId="{8DC38285-A079-45AC-B524-865CDE795557}" destId="{FDD29B9E-118C-4C00-AC24-0865E23EDCAB}" srcOrd="0" destOrd="0" presId="urn:microsoft.com/office/officeart/2005/8/layout/list1"/>
    <dgm:cxn modelId="{11CCACEB-1EC7-490D-A832-8C5BB1FE3A42}" type="presParOf" srcId="{FDD29B9E-118C-4C00-AC24-0865E23EDCAB}" destId="{E80357EF-7757-4890-97E4-0FFFD9457EE3}" srcOrd="0" destOrd="0" presId="urn:microsoft.com/office/officeart/2005/8/layout/list1"/>
    <dgm:cxn modelId="{8B9189C3-345B-448A-8646-C259EDC163A4}" type="presParOf" srcId="{FDD29B9E-118C-4C00-AC24-0865E23EDCAB}" destId="{B547DBB8-F97E-4F22-89FC-CC3526427D07}" srcOrd="1" destOrd="0" presId="urn:microsoft.com/office/officeart/2005/8/layout/list1"/>
    <dgm:cxn modelId="{F96E7DF5-2AB8-42EF-BD3F-664431C0020C}" type="presParOf" srcId="{8DC38285-A079-45AC-B524-865CDE795557}" destId="{ADEA3A72-293E-4915-9A44-1A6A5E8FBAEB}" srcOrd="1" destOrd="0" presId="urn:microsoft.com/office/officeart/2005/8/layout/list1"/>
    <dgm:cxn modelId="{66FFDA13-F918-4FF7-A367-0C3B312B1B69}" type="presParOf" srcId="{8DC38285-A079-45AC-B524-865CDE795557}" destId="{2703F955-BBDB-4D29-854F-B700B906940C}" srcOrd="2" destOrd="0" presId="urn:microsoft.com/office/officeart/2005/8/layout/list1"/>
    <dgm:cxn modelId="{74CF1006-0C1A-44F6-883E-AE85289FF342}" type="presParOf" srcId="{8DC38285-A079-45AC-B524-865CDE795557}" destId="{03C1AC83-FABC-4E47-A36A-A9518D676925}" srcOrd="3" destOrd="0" presId="urn:microsoft.com/office/officeart/2005/8/layout/list1"/>
    <dgm:cxn modelId="{CC6A204D-CB59-47CE-926E-F9023EF1636F}" type="presParOf" srcId="{8DC38285-A079-45AC-B524-865CDE795557}" destId="{815980BA-4978-4D51-97A0-D0D25C7C8D82}" srcOrd="4" destOrd="0" presId="urn:microsoft.com/office/officeart/2005/8/layout/list1"/>
    <dgm:cxn modelId="{3142FB97-ED31-4E65-A41F-4E282D6C4F81}" type="presParOf" srcId="{815980BA-4978-4D51-97A0-D0D25C7C8D82}" destId="{69068778-EB89-46F1-B3E4-7B931CF29A59}" srcOrd="0" destOrd="0" presId="urn:microsoft.com/office/officeart/2005/8/layout/list1"/>
    <dgm:cxn modelId="{663E3895-0B48-472B-85AC-1F431422AECD}" type="presParOf" srcId="{815980BA-4978-4D51-97A0-D0D25C7C8D82}" destId="{87DB57A6-DD1F-4B7C-8A98-1EE1024D6727}" srcOrd="1" destOrd="0" presId="urn:microsoft.com/office/officeart/2005/8/layout/list1"/>
    <dgm:cxn modelId="{BCBC2FB2-76BC-43C1-B54D-3E581BEAFB07}" type="presParOf" srcId="{8DC38285-A079-45AC-B524-865CDE795557}" destId="{A92C37F0-3A98-4F3E-A255-861A15E45CCF}" srcOrd="5" destOrd="0" presId="urn:microsoft.com/office/officeart/2005/8/layout/list1"/>
    <dgm:cxn modelId="{CDC36A72-6A79-43CD-914E-D169ACF8E741}" type="presParOf" srcId="{8DC38285-A079-45AC-B524-865CDE795557}" destId="{5A14A6E4-759D-4BEE-AB77-B2E16227E64F}" srcOrd="6" destOrd="0" presId="urn:microsoft.com/office/officeart/2005/8/layout/list1"/>
    <dgm:cxn modelId="{DD48545B-4B2E-415A-AF0F-A00B9A348218}" type="presParOf" srcId="{8DC38285-A079-45AC-B524-865CDE795557}" destId="{7E3E73E9-14DB-4DC0-9D7A-5C1A8B3BE046}" srcOrd="7" destOrd="0" presId="urn:microsoft.com/office/officeart/2005/8/layout/list1"/>
    <dgm:cxn modelId="{6B110059-FE2C-4053-A2A4-463873F19B7B}" type="presParOf" srcId="{8DC38285-A079-45AC-B524-865CDE795557}" destId="{727FA6DE-277E-49FF-BBD5-126ABD8583B4}" srcOrd="8" destOrd="0" presId="urn:microsoft.com/office/officeart/2005/8/layout/list1"/>
    <dgm:cxn modelId="{5E04CDC2-9B6D-42A5-9122-67E0EFA9A8DD}" type="presParOf" srcId="{727FA6DE-277E-49FF-BBD5-126ABD8583B4}" destId="{2C9670F8-D0DA-497E-B290-3624276E1B13}" srcOrd="0" destOrd="0" presId="urn:microsoft.com/office/officeart/2005/8/layout/list1"/>
    <dgm:cxn modelId="{99F6309D-5B0E-40EF-A29E-0820AFBC5917}" type="presParOf" srcId="{727FA6DE-277E-49FF-BBD5-126ABD8583B4}" destId="{3FD0C3F3-C6C6-4E60-87D1-4BF83A02EBE0}" srcOrd="1" destOrd="0" presId="urn:microsoft.com/office/officeart/2005/8/layout/list1"/>
    <dgm:cxn modelId="{0088546D-14A2-492A-BC65-71C009C5319A}" type="presParOf" srcId="{8DC38285-A079-45AC-B524-865CDE795557}" destId="{EFEBCD07-3303-4655-A51C-04FCE85715C0}" srcOrd="9" destOrd="0" presId="urn:microsoft.com/office/officeart/2005/8/layout/list1"/>
    <dgm:cxn modelId="{0DCF26DB-7871-433C-B903-6DED130FC1AF}" type="presParOf" srcId="{8DC38285-A079-45AC-B524-865CDE795557}" destId="{A2B81FDE-CC65-4944-A00D-F4283E840CFB}" srcOrd="10" destOrd="0" presId="urn:microsoft.com/office/officeart/2005/8/layout/list1"/>
    <dgm:cxn modelId="{2173F924-D9DA-462A-B5DB-6D6F70EFA958}" type="presParOf" srcId="{8DC38285-A079-45AC-B524-865CDE795557}" destId="{23D6B947-E5C2-44C4-9B9F-3B870A1AE7B7}" srcOrd="11" destOrd="0" presId="urn:microsoft.com/office/officeart/2005/8/layout/list1"/>
    <dgm:cxn modelId="{6D5AF49F-B34C-42BA-B4E4-E5C9B1C58B1E}" type="presParOf" srcId="{8DC38285-A079-45AC-B524-865CDE795557}" destId="{6608E610-7E69-438B-9EBE-24DE7AA87701}" srcOrd="12" destOrd="0" presId="urn:microsoft.com/office/officeart/2005/8/layout/list1"/>
    <dgm:cxn modelId="{190BAE4C-46B9-4524-AE8F-0BAEEA3D0E02}" type="presParOf" srcId="{6608E610-7E69-438B-9EBE-24DE7AA87701}" destId="{CE9E7B7C-60E2-49C4-91F4-546A0A07EBD8}" srcOrd="0" destOrd="0" presId="urn:microsoft.com/office/officeart/2005/8/layout/list1"/>
    <dgm:cxn modelId="{63F97BF5-AAFD-4C94-8245-8B1E5301EB50}" type="presParOf" srcId="{6608E610-7E69-438B-9EBE-24DE7AA87701}" destId="{41F78176-F9A9-42CC-86DB-52E048CA2F9C}" srcOrd="1" destOrd="0" presId="urn:microsoft.com/office/officeart/2005/8/layout/list1"/>
    <dgm:cxn modelId="{F29D1919-F76D-4D95-9CC3-D8E2554ACE2D}" type="presParOf" srcId="{8DC38285-A079-45AC-B524-865CDE795557}" destId="{84A53C2D-E1F6-4CC6-B023-2E2008523508}" srcOrd="13" destOrd="0" presId="urn:microsoft.com/office/officeart/2005/8/layout/list1"/>
    <dgm:cxn modelId="{63AD542A-3E9E-4DF1-91D9-E27F2F36ED8F}" type="presParOf" srcId="{8DC38285-A079-45AC-B524-865CDE795557}" destId="{AA6A5967-4C59-479E-A59F-B73FAE3F2A33}" srcOrd="14" destOrd="0" presId="urn:microsoft.com/office/officeart/2005/8/layout/list1"/>
    <dgm:cxn modelId="{5AFFF80D-3449-43B4-A448-6050A883A43F}" type="presParOf" srcId="{8DC38285-A079-45AC-B524-865CDE795557}" destId="{4DAF2CC4-A2E5-4338-99FF-02C1CEFC6074}" srcOrd="15" destOrd="0" presId="urn:microsoft.com/office/officeart/2005/8/layout/list1"/>
    <dgm:cxn modelId="{E3C7F24E-0624-48E5-B9ED-4D931A1816D5}" type="presParOf" srcId="{8DC38285-A079-45AC-B524-865CDE795557}" destId="{CD3A481D-69A7-49BA-BCA9-6FF933064B65}" srcOrd="16" destOrd="0" presId="urn:microsoft.com/office/officeart/2005/8/layout/list1"/>
    <dgm:cxn modelId="{535E8142-FBD1-4143-BC90-D954A1D58249}" type="presParOf" srcId="{CD3A481D-69A7-49BA-BCA9-6FF933064B65}" destId="{4FC46BB1-9297-4798-8D60-3F815104B115}" srcOrd="0" destOrd="0" presId="urn:microsoft.com/office/officeart/2005/8/layout/list1"/>
    <dgm:cxn modelId="{71434D72-FEB7-47C4-AE40-9141DE712686}" type="presParOf" srcId="{CD3A481D-69A7-49BA-BCA9-6FF933064B65}" destId="{5C95313A-2C19-41C9-AA15-D65FFF7ECBB5}" srcOrd="1" destOrd="0" presId="urn:microsoft.com/office/officeart/2005/8/layout/list1"/>
    <dgm:cxn modelId="{9225C40C-61B9-4E47-BBCF-14B4EFDC238B}" type="presParOf" srcId="{8DC38285-A079-45AC-B524-865CDE795557}" destId="{ED9A855E-AE49-4ADD-A29F-55FA9E4FDFF2}" srcOrd="17" destOrd="0" presId="urn:microsoft.com/office/officeart/2005/8/layout/list1"/>
    <dgm:cxn modelId="{D3E1DD10-C260-42AE-B3A7-E54B809B24BA}" type="presParOf" srcId="{8DC38285-A079-45AC-B524-865CDE795557}" destId="{68D00C2C-4CE3-41B5-82EF-23CE20BF08B8}" srcOrd="18" destOrd="0" presId="urn:microsoft.com/office/officeart/2005/8/layout/list1"/>
    <dgm:cxn modelId="{EB030CD9-6F74-437A-AD79-83F0BE4D319B}" type="presParOf" srcId="{8DC38285-A079-45AC-B524-865CDE795557}" destId="{D7A1C679-127B-4279-88F6-668CDCE1A6FC}" srcOrd="19" destOrd="0" presId="urn:microsoft.com/office/officeart/2005/8/layout/list1"/>
    <dgm:cxn modelId="{D8ED04CD-A18C-4CD6-A383-9EAD6B369488}" type="presParOf" srcId="{8DC38285-A079-45AC-B524-865CDE795557}" destId="{E32CD63C-F94A-4930-9875-8A884745EE85}" srcOrd="20" destOrd="0" presId="urn:microsoft.com/office/officeart/2005/8/layout/list1"/>
    <dgm:cxn modelId="{FEA9E396-FBB8-4AB5-AE8C-EAFE3761A681}" type="presParOf" srcId="{E32CD63C-F94A-4930-9875-8A884745EE85}" destId="{B8F1469C-303F-40F5-8E9B-B2104ACEFEDA}" srcOrd="0" destOrd="0" presId="urn:microsoft.com/office/officeart/2005/8/layout/list1"/>
    <dgm:cxn modelId="{0844D426-5392-48C1-9F50-87FEAE000066}" type="presParOf" srcId="{E32CD63C-F94A-4930-9875-8A884745EE85}" destId="{12EB9AC2-6A78-4AB9-8523-8FD2C467E08B}" srcOrd="1" destOrd="0" presId="urn:microsoft.com/office/officeart/2005/8/layout/list1"/>
    <dgm:cxn modelId="{17959316-D2F6-4DC6-A903-F7D7CED06166}" type="presParOf" srcId="{8DC38285-A079-45AC-B524-865CDE795557}" destId="{B174EEE0-475B-4A05-B1FA-E7F70EABB0FE}" srcOrd="21" destOrd="0" presId="urn:microsoft.com/office/officeart/2005/8/layout/list1"/>
    <dgm:cxn modelId="{03B474E7-B8C1-4678-BACD-4AD60DEB1377}" type="presParOf" srcId="{8DC38285-A079-45AC-B524-865CDE795557}" destId="{F20CEB96-3297-4B70-82F8-054971F7725C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E4F783A-5C46-447A-8C43-B76CEDD1334D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F7440A9C-9A67-488E-BC3D-2D3B6A871F0F}">
      <dgm:prSet phldrT="[Text]"/>
      <dgm:spPr/>
      <dgm:t>
        <a:bodyPr/>
        <a:lstStyle/>
        <a:p>
          <a:pPr rtl="1"/>
          <a:r>
            <a:rPr lang="fa-IR" dirty="0" smtClean="0"/>
            <a:t>اندیشه سیاسی</a:t>
          </a:r>
          <a:endParaRPr lang="fa-IR" dirty="0"/>
        </a:p>
      </dgm:t>
    </dgm:pt>
    <dgm:pt modelId="{CEFA41B4-8B48-42CF-9982-4538AAE9ACAF}" type="parTrans" cxnId="{31D94EB7-7D5A-4AE5-A1E3-D1DD9710A067}">
      <dgm:prSet/>
      <dgm:spPr/>
      <dgm:t>
        <a:bodyPr/>
        <a:lstStyle/>
        <a:p>
          <a:pPr rtl="1"/>
          <a:endParaRPr lang="fa-IR"/>
        </a:p>
      </dgm:t>
    </dgm:pt>
    <dgm:pt modelId="{D3773952-0E29-4FB4-9041-D2CF05F3BB8F}" type="sibTrans" cxnId="{31D94EB7-7D5A-4AE5-A1E3-D1DD9710A067}">
      <dgm:prSet/>
      <dgm:spPr/>
      <dgm:t>
        <a:bodyPr/>
        <a:lstStyle/>
        <a:p>
          <a:pPr rtl="1"/>
          <a:endParaRPr lang="fa-IR"/>
        </a:p>
      </dgm:t>
    </dgm:pt>
    <dgm:pt modelId="{4F8B7E6C-3DC6-4E1A-BC95-D3F8DB751DC9}">
      <dgm:prSet phldrT="[Text]"/>
      <dgm:spPr/>
      <dgm:t>
        <a:bodyPr/>
        <a:lstStyle/>
        <a:p>
          <a:pPr rtl="1"/>
          <a:r>
            <a:rPr lang="fa-IR" dirty="0" smtClean="0"/>
            <a:t>آثار</a:t>
          </a:r>
          <a:endParaRPr lang="fa-IR" dirty="0"/>
        </a:p>
      </dgm:t>
    </dgm:pt>
    <dgm:pt modelId="{D2647056-B58D-43F5-9148-48EE24634D46}" type="parTrans" cxnId="{7EE5E39C-1042-49CB-9C57-1ED75226894C}">
      <dgm:prSet/>
      <dgm:spPr/>
      <dgm:t>
        <a:bodyPr/>
        <a:lstStyle/>
        <a:p>
          <a:pPr rtl="1"/>
          <a:endParaRPr lang="fa-IR"/>
        </a:p>
      </dgm:t>
    </dgm:pt>
    <dgm:pt modelId="{677A6F13-361F-4B42-9DE5-EE03AF4B2EDB}" type="sibTrans" cxnId="{7EE5E39C-1042-49CB-9C57-1ED75226894C}">
      <dgm:prSet/>
      <dgm:spPr/>
      <dgm:t>
        <a:bodyPr/>
        <a:lstStyle/>
        <a:p>
          <a:pPr rtl="1"/>
          <a:endParaRPr lang="fa-IR"/>
        </a:p>
      </dgm:t>
    </dgm:pt>
    <dgm:pt modelId="{45E76283-6396-410E-9452-B66DDFC9C976}">
      <dgm:prSet phldrT="[Text]"/>
      <dgm:spPr/>
      <dgm:t>
        <a:bodyPr/>
        <a:lstStyle/>
        <a:p>
          <a:pPr rtl="1"/>
          <a:r>
            <a:rPr lang="fa-IR" dirty="0" smtClean="0"/>
            <a:t>بیوگرافی</a:t>
          </a:r>
          <a:endParaRPr lang="fa-IR" dirty="0"/>
        </a:p>
      </dgm:t>
    </dgm:pt>
    <dgm:pt modelId="{D447C1F6-84B6-4827-BDD8-E9F9F5A020DA}" type="parTrans" cxnId="{96BE662C-7F93-4ABF-A945-699CFFD08A48}">
      <dgm:prSet/>
      <dgm:spPr/>
      <dgm:t>
        <a:bodyPr/>
        <a:lstStyle/>
        <a:p>
          <a:pPr rtl="1"/>
          <a:endParaRPr lang="fa-IR"/>
        </a:p>
      </dgm:t>
    </dgm:pt>
    <dgm:pt modelId="{F20DB023-7420-4D78-B642-03036E3AF027}" type="sibTrans" cxnId="{96BE662C-7F93-4ABF-A945-699CFFD08A48}">
      <dgm:prSet/>
      <dgm:spPr/>
      <dgm:t>
        <a:bodyPr/>
        <a:lstStyle/>
        <a:p>
          <a:pPr rtl="1"/>
          <a:endParaRPr lang="fa-IR"/>
        </a:p>
      </dgm:t>
    </dgm:pt>
    <dgm:pt modelId="{A9AE456B-8ACF-4318-9F0B-F06963144E60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pPr rtl="1"/>
          <a:r>
            <a:rPr lang="fa-IR" dirty="0" smtClean="0"/>
            <a:t>ترقی گرائی</a:t>
          </a:r>
          <a:endParaRPr lang="fa-IR" dirty="0"/>
        </a:p>
      </dgm:t>
    </dgm:pt>
    <dgm:pt modelId="{6116B75F-46CD-48A1-B7C1-130D4C7DC550}" type="parTrans" cxnId="{15853DCD-43E2-4FAF-92E0-225BB15ACC9C}">
      <dgm:prSet/>
      <dgm:spPr/>
      <dgm:t>
        <a:bodyPr/>
        <a:lstStyle/>
        <a:p>
          <a:pPr rtl="1"/>
          <a:endParaRPr lang="fa-IR"/>
        </a:p>
      </dgm:t>
    </dgm:pt>
    <dgm:pt modelId="{8E03B94F-9503-4C23-A501-4FFBDA0F83B9}" type="sibTrans" cxnId="{15853DCD-43E2-4FAF-92E0-225BB15ACC9C}">
      <dgm:prSet/>
      <dgm:spPr/>
      <dgm:t>
        <a:bodyPr/>
        <a:lstStyle/>
        <a:p>
          <a:pPr rtl="1"/>
          <a:endParaRPr lang="fa-IR"/>
        </a:p>
      </dgm:t>
    </dgm:pt>
    <dgm:pt modelId="{D40975B7-A9B1-4CF2-800B-BDF6BBD5E717}">
      <dgm:prSet phldrT="[Text]"/>
      <dgm:spPr/>
      <dgm:t>
        <a:bodyPr/>
        <a:lstStyle/>
        <a:p>
          <a:pPr rtl="1"/>
          <a:r>
            <a:rPr lang="fa-IR" dirty="0" smtClean="0"/>
            <a:t>انحطاط شناسی</a:t>
          </a:r>
          <a:endParaRPr lang="fa-IR" dirty="0"/>
        </a:p>
      </dgm:t>
    </dgm:pt>
    <dgm:pt modelId="{94800A8E-8DED-4179-81AF-CF188CF9B0BC}" type="parTrans" cxnId="{4324C9A0-4DA1-46D7-8F8C-BC50F5D70FB2}">
      <dgm:prSet/>
      <dgm:spPr/>
      <dgm:t>
        <a:bodyPr/>
        <a:lstStyle/>
        <a:p>
          <a:pPr rtl="1"/>
          <a:endParaRPr lang="fa-IR"/>
        </a:p>
      </dgm:t>
    </dgm:pt>
    <dgm:pt modelId="{4E8E5F65-8076-468B-A21D-5459638D588A}" type="sibTrans" cxnId="{4324C9A0-4DA1-46D7-8F8C-BC50F5D70FB2}">
      <dgm:prSet/>
      <dgm:spPr/>
      <dgm:t>
        <a:bodyPr/>
        <a:lstStyle/>
        <a:p>
          <a:pPr rtl="1"/>
          <a:endParaRPr lang="fa-IR"/>
        </a:p>
      </dgm:t>
    </dgm:pt>
    <dgm:pt modelId="{36CDEEDF-E401-41CC-99B3-500347AAFDAB}" type="pres">
      <dgm:prSet presAssocID="{DE4F783A-5C46-447A-8C43-B76CEDD1334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68B905-D0BF-4D2B-A6DD-C589D6D5FBEE}" type="pres">
      <dgm:prSet presAssocID="{F7440A9C-9A67-488E-BC3D-2D3B6A871F0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065BBE-A866-4F34-9E23-90BD6461E46F}" type="pres">
      <dgm:prSet presAssocID="{D3773952-0E29-4FB4-9041-D2CF05F3BB8F}" presName="sibTrans" presStyleCnt="0"/>
      <dgm:spPr/>
    </dgm:pt>
    <dgm:pt modelId="{550610D5-C4E8-4FEA-BA36-EB04D8E9A4BE}" type="pres">
      <dgm:prSet presAssocID="{4F8B7E6C-3DC6-4E1A-BC95-D3F8DB751DC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3C2B4D-FDAE-46C1-B284-0100CDD5F80E}" type="pres">
      <dgm:prSet presAssocID="{677A6F13-361F-4B42-9DE5-EE03AF4B2EDB}" presName="sibTrans" presStyleCnt="0"/>
      <dgm:spPr/>
    </dgm:pt>
    <dgm:pt modelId="{B4CEADAB-96FC-4712-A313-3CF33FE4E791}" type="pres">
      <dgm:prSet presAssocID="{45E76283-6396-410E-9452-B66DDFC9C97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32DB7-02F3-4716-8987-B3F2589C067A}" type="pres">
      <dgm:prSet presAssocID="{F20DB023-7420-4D78-B642-03036E3AF027}" presName="sibTrans" presStyleCnt="0"/>
      <dgm:spPr/>
    </dgm:pt>
    <dgm:pt modelId="{A1E69444-18EC-41B1-869E-60373111ABB7}" type="pres">
      <dgm:prSet presAssocID="{A9AE456B-8ACF-4318-9F0B-F06963144E6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719E0-AF7C-46E6-B758-9AEAE440A76A}" type="pres">
      <dgm:prSet presAssocID="{8E03B94F-9503-4C23-A501-4FFBDA0F83B9}" presName="sibTrans" presStyleCnt="0"/>
      <dgm:spPr/>
    </dgm:pt>
    <dgm:pt modelId="{4C2DC731-971C-491E-9E72-74C2BF305D5E}" type="pres">
      <dgm:prSet presAssocID="{D40975B7-A9B1-4CF2-800B-BDF6BBD5E71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BE662C-7F93-4ABF-A945-699CFFD08A48}" srcId="{DE4F783A-5C46-447A-8C43-B76CEDD1334D}" destId="{45E76283-6396-410E-9452-B66DDFC9C976}" srcOrd="2" destOrd="0" parTransId="{D447C1F6-84B6-4827-BDD8-E9F9F5A020DA}" sibTransId="{F20DB023-7420-4D78-B642-03036E3AF027}"/>
    <dgm:cxn modelId="{4324C9A0-4DA1-46D7-8F8C-BC50F5D70FB2}" srcId="{DE4F783A-5C46-447A-8C43-B76CEDD1334D}" destId="{D40975B7-A9B1-4CF2-800B-BDF6BBD5E717}" srcOrd="4" destOrd="0" parTransId="{94800A8E-8DED-4179-81AF-CF188CF9B0BC}" sibTransId="{4E8E5F65-8076-468B-A21D-5459638D588A}"/>
    <dgm:cxn modelId="{2D510971-76EE-4DFD-B8FD-30B6502704AA}" type="presOf" srcId="{A9AE456B-8ACF-4318-9F0B-F06963144E60}" destId="{A1E69444-18EC-41B1-869E-60373111ABB7}" srcOrd="0" destOrd="0" presId="urn:microsoft.com/office/officeart/2005/8/layout/default"/>
    <dgm:cxn modelId="{15853DCD-43E2-4FAF-92E0-225BB15ACC9C}" srcId="{DE4F783A-5C46-447A-8C43-B76CEDD1334D}" destId="{A9AE456B-8ACF-4318-9F0B-F06963144E60}" srcOrd="3" destOrd="0" parTransId="{6116B75F-46CD-48A1-B7C1-130D4C7DC550}" sibTransId="{8E03B94F-9503-4C23-A501-4FFBDA0F83B9}"/>
    <dgm:cxn modelId="{BE885D95-36CE-49DC-9A31-54AD0CAC9D9B}" type="presOf" srcId="{4F8B7E6C-3DC6-4E1A-BC95-D3F8DB751DC9}" destId="{550610D5-C4E8-4FEA-BA36-EB04D8E9A4BE}" srcOrd="0" destOrd="0" presId="urn:microsoft.com/office/officeart/2005/8/layout/default"/>
    <dgm:cxn modelId="{49EB899A-4666-4C04-A276-A719E3551CB2}" type="presOf" srcId="{F7440A9C-9A67-488E-BC3D-2D3B6A871F0F}" destId="{DC68B905-D0BF-4D2B-A6DD-C589D6D5FBEE}" srcOrd="0" destOrd="0" presId="urn:microsoft.com/office/officeart/2005/8/layout/default"/>
    <dgm:cxn modelId="{31D94EB7-7D5A-4AE5-A1E3-D1DD9710A067}" srcId="{DE4F783A-5C46-447A-8C43-B76CEDD1334D}" destId="{F7440A9C-9A67-488E-BC3D-2D3B6A871F0F}" srcOrd="0" destOrd="0" parTransId="{CEFA41B4-8B48-42CF-9982-4538AAE9ACAF}" sibTransId="{D3773952-0E29-4FB4-9041-D2CF05F3BB8F}"/>
    <dgm:cxn modelId="{17107302-D1EB-4172-A6FE-985BD7CFAFBB}" type="presOf" srcId="{45E76283-6396-410E-9452-B66DDFC9C976}" destId="{B4CEADAB-96FC-4712-A313-3CF33FE4E791}" srcOrd="0" destOrd="0" presId="urn:microsoft.com/office/officeart/2005/8/layout/default"/>
    <dgm:cxn modelId="{AEB22264-594C-48C3-8F54-1516B43D66FE}" type="presOf" srcId="{D40975B7-A9B1-4CF2-800B-BDF6BBD5E717}" destId="{4C2DC731-971C-491E-9E72-74C2BF305D5E}" srcOrd="0" destOrd="0" presId="urn:microsoft.com/office/officeart/2005/8/layout/default"/>
    <dgm:cxn modelId="{7EE5E39C-1042-49CB-9C57-1ED75226894C}" srcId="{DE4F783A-5C46-447A-8C43-B76CEDD1334D}" destId="{4F8B7E6C-3DC6-4E1A-BC95-D3F8DB751DC9}" srcOrd="1" destOrd="0" parTransId="{D2647056-B58D-43F5-9148-48EE24634D46}" sibTransId="{677A6F13-361F-4B42-9DE5-EE03AF4B2EDB}"/>
    <dgm:cxn modelId="{A92EE6CF-503B-4208-A962-1FD8DF798CFC}" type="presOf" srcId="{DE4F783A-5C46-447A-8C43-B76CEDD1334D}" destId="{36CDEEDF-E401-41CC-99B3-500347AAFDAB}" srcOrd="0" destOrd="0" presId="urn:microsoft.com/office/officeart/2005/8/layout/default"/>
    <dgm:cxn modelId="{631C4787-8136-4933-8481-BEEFD2EC9592}" type="presParOf" srcId="{36CDEEDF-E401-41CC-99B3-500347AAFDAB}" destId="{DC68B905-D0BF-4D2B-A6DD-C589D6D5FBEE}" srcOrd="0" destOrd="0" presId="urn:microsoft.com/office/officeart/2005/8/layout/default"/>
    <dgm:cxn modelId="{64EED36D-9DB5-4058-90A9-1CCB6AEA88D7}" type="presParOf" srcId="{36CDEEDF-E401-41CC-99B3-500347AAFDAB}" destId="{E2065BBE-A866-4F34-9E23-90BD6461E46F}" srcOrd="1" destOrd="0" presId="urn:microsoft.com/office/officeart/2005/8/layout/default"/>
    <dgm:cxn modelId="{8B3CE70F-3BEF-445F-87CB-DC1D599E1E75}" type="presParOf" srcId="{36CDEEDF-E401-41CC-99B3-500347AAFDAB}" destId="{550610D5-C4E8-4FEA-BA36-EB04D8E9A4BE}" srcOrd="2" destOrd="0" presId="urn:microsoft.com/office/officeart/2005/8/layout/default"/>
    <dgm:cxn modelId="{A113A65D-D18F-499A-9049-98FF899A3AD6}" type="presParOf" srcId="{36CDEEDF-E401-41CC-99B3-500347AAFDAB}" destId="{E43C2B4D-FDAE-46C1-B284-0100CDD5F80E}" srcOrd="3" destOrd="0" presId="urn:microsoft.com/office/officeart/2005/8/layout/default"/>
    <dgm:cxn modelId="{7BF79587-5744-47AA-8071-D815407E4067}" type="presParOf" srcId="{36CDEEDF-E401-41CC-99B3-500347AAFDAB}" destId="{B4CEADAB-96FC-4712-A313-3CF33FE4E791}" srcOrd="4" destOrd="0" presId="urn:microsoft.com/office/officeart/2005/8/layout/default"/>
    <dgm:cxn modelId="{3E11D0B1-94BB-4029-91E1-4252E3BBBBA9}" type="presParOf" srcId="{36CDEEDF-E401-41CC-99B3-500347AAFDAB}" destId="{58432DB7-02F3-4716-8987-B3F2589C067A}" srcOrd="5" destOrd="0" presId="urn:microsoft.com/office/officeart/2005/8/layout/default"/>
    <dgm:cxn modelId="{6001D32E-9EF0-47FF-B194-4EF66064E68C}" type="presParOf" srcId="{36CDEEDF-E401-41CC-99B3-500347AAFDAB}" destId="{A1E69444-18EC-41B1-869E-60373111ABB7}" srcOrd="6" destOrd="0" presId="urn:microsoft.com/office/officeart/2005/8/layout/default"/>
    <dgm:cxn modelId="{13C30867-0522-498D-9747-077C68FF8B29}" type="presParOf" srcId="{36CDEEDF-E401-41CC-99B3-500347AAFDAB}" destId="{06F719E0-AF7C-46E6-B758-9AEAE440A76A}" srcOrd="7" destOrd="0" presId="urn:microsoft.com/office/officeart/2005/8/layout/default"/>
    <dgm:cxn modelId="{CB4F85B0-6D55-491E-856C-F8A133F510E0}" type="presParOf" srcId="{36CDEEDF-E401-41CC-99B3-500347AAFDAB}" destId="{4C2DC731-971C-491E-9E72-74C2BF305D5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C3C211-BE00-43C4-8AFD-16805785A971}" type="doc">
      <dgm:prSet loTypeId="urn:microsoft.com/office/officeart/2005/8/layout/arrow2" loCatId="process" qsTypeId="urn:microsoft.com/office/officeart/2005/8/quickstyle/simple1" qsCatId="simple" csTypeId="urn:microsoft.com/office/officeart/2005/8/colors/accent6_4" csCatId="accent6" phldr="1"/>
      <dgm:spPr/>
    </dgm:pt>
    <dgm:pt modelId="{BC5F1275-174E-45CF-BCBA-B946DCA88C7C}">
      <dgm:prSet phldrT="[Text]"/>
      <dgm:spPr/>
      <dgm:t>
        <a:bodyPr/>
        <a:lstStyle/>
        <a:p>
          <a:pPr rtl="1"/>
          <a:r>
            <a:rPr lang="fa-IR" dirty="0" smtClean="0"/>
            <a:t>چه تفاوتي در دوره قاجار  وجود دارد</a:t>
          </a:r>
          <a:endParaRPr lang="fa-IR" dirty="0"/>
        </a:p>
      </dgm:t>
    </dgm:pt>
    <dgm:pt modelId="{ACD80B00-0B25-4905-B4C4-2F77C00F21BD}" type="parTrans" cxnId="{85977D80-A0CB-4847-9265-545E5146ACD6}">
      <dgm:prSet/>
      <dgm:spPr/>
      <dgm:t>
        <a:bodyPr/>
        <a:lstStyle/>
        <a:p>
          <a:pPr rtl="1"/>
          <a:endParaRPr lang="fa-IR"/>
        </a:p>
      </dgm:t>
    </dgm:pt>
    <dgm:pt modelId="{A9387737-1098-41CC-9DA1-74FB543F7747}" type="sibTrans" cxnId="{85977D80-A0CB-4847-9265-545E5146ACD6}">
      <dgm:prSet/>
      <dgm:spPr/>
      <dgm:t>
        <a:bodyPr/>
        <a:lstStyle/>
        <a:p>
          <a:pPr rtl="1"/>
          <a:endParaRPr lang="fa-IR"/>
        </a:p>
      </dgm:t>
    </dgm:pt>
    <dgm:pt modelId="{5E1D0580-5D3D-4DDE-B9A7-570EE28B5CB8}">
      <dgm:prSet phldrT="[Text]"/>
      <dgm:spPr/>
      <dgm:t>
        <a:bodyPr/>
        <a:lstStyle/>
        <a:p>
          <a:pPr rtl="1"/>
          <a:r>
            <a:rPr lang="fa-IR" dirty="0" smtClean="0"/>
            <a:t>مباني انديشه سياسي در ايران كدام است ؟</a:t>
          </a:r>
          <a:endParaRPr lang="fa-IR" dirty="0"/>
        </a:p>
      </dgm:t>
    </dgm:pt>
    <dgm:pt modelId="{13E344C9-48E5-491A-B838-B1AA712DA009}" type="parTrans" cxnId="{F138B4A2-8443-411C-A1DD-9AE2EA9602D4}">
      <dgm:prSet/>
      <dgm:spPr/>
      <dgm:t>
        <a:bodyPr/>
        <a:lstStyle/>
        <a:p>
          <a:pPr rtl="1"/>
          <a:endParaRPr lang="fa-IR"/>
        </a:p>
      </dgm:t>
    </dgm:pt>
    <dgm:pt modelId="{B77B1F23-EC4A-41B1-9F35-51039F55D71D}" type="sibTrans" cxnId="{F138B4A2-8443-411C-A1DD-9AE2EA9602D4}">
      <dgm:prSet/>
      <dgm:spPr/>
      <dgm:t>
        <a:bodyPr/>
        <a:lstStyle/>
        <a:p>
          <a:pPr rtl="1"/>
          <a:endParaRPr lang="fa-IR"/>
        </a:p>
      </dgm:t>
    </dgm:pt>
    <dgm:pt modelId="{4B29ABFF-9D56-43D0-9C19-C30CAB4A3DE7}">
      <dgm:prSet phldrT="[Text]"/>
      <dgm:spPr/>
      <dgm:t>
        <a:bodyPr/>
        <a:lstStyle/>
        <a:p>
          <a:pPr rtl="1"/>
          <a:r>
            <a:rPr lang="fa-IR" dirty="0" smtClean="0"/>
            <a:t>تفكر سياسي چيست؟</a:t>
          </a:r>
          <a:endParaRPr lang="fa-IR" dirty="0"/>
        </a:p>
      </dgm:t>
    </dgm:pt>
    <dgm:pt modelId="{B9EC5DEC-0FE7-4BC6-A6E8-83DE3BBB9A49}" type="parTrans" cxnId="{56204E85-BFC8-4396-94E9-32325FA0D256}">
      <dgm:prSet/>
      <dgm:spPr/>
      <dgm:t>
        <a:bodyPr/>
        <a:lstStyle/>
        <a:p>
          <a:pPr rtl="1"/>
          <a:endParaRPr lang="fa-IR"/>
        </a:p>
      </dgm:t>
    </dgm:pt>
    <dgm:pt modelId="{295E4CA0-1509-4564-9FCB-E770A1996F50}" type="sibTrans" cxnId="{56204E85-BFC8-4396-94E9-32325FA0D256}">
      <dgm:prSet/>
      <dgm:spPr/>
      <dgm:t>
        <a:bodyPr/>
        <a:lstStyle/>
        <a:p>
          <a:pPr rtl="1"/>
          <a:endParaRPr lang="fa-IR"/>
        </a:p>
      </dgm:t>
    </dgm:pt>
    <dgm:pt modelId="{25597001-5929-44FC-BB61-AC421114F335}" type="pres">
      <dgm:prSet presAssocID="{43C3C211-BE00-43C4-8AFD-16805785A971}" presName="arrowDiagram" presStyleCnt="0">
        <dgm:presLayoutVars>
          <dgm:chMax val="5"/>
          <dgm:dir/>
          <dgm:resizeHandles val="exact"/>
        </dgm:presLayoutVars>
      </dgm:prSet>
      <dgm:spPr/>
    </dgm:pt>
    <dgm:pt modelId="{08146AFD-C01D-437E-9237-E543311B845A}" type="pres">
      <dgm:prSet presAssocID="{43C3C211-BE00-43C4-8AFD-16805785A971}" presName="arrow" presStyleLbl="bgShp" presStyleIdx="0" presStyleCnt="1"/>
      <dgm:spPr/>
    </dgm:pt>
    <dgm:pt modelId="{092F2402-8FFE-4BDE-8A12-8E0733A76163}" type="pres">
      <dgm:prSet presAssocID="{43C3C211-BE00-43C4-8AFD-16805785A971}" presName="arrowDiagram3" presStyleCnt="0"/>
      <dgm:spPr/>
    </dgm:pt>
    <dgm:pt modelId="{47695697-1441-4FD5-B8BF-48ED2FDA9165}" type="pres">
      <dgm:prSet presAssocID="{BC5F1275-174E-45CF-BCBA-B946DCA88C7C}" presName="bullet3a" presStyleLbl="node1" presStyleIdx="0" presStyleCnt="3"/>
      <dgm:spPr/>
    </dgm:pt>
    <dgm:pt modelId="{3CBFE299-A97F-4A25-8FB0-AF6F91698EA1}" type="pres">
      <dgm:prSet presAssocID="{BC5F1275-174E-45CF-BCBA-B946DCA88C7C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CC0FB56-9FC5-4AF4-8F0A-5B65600C1923}" type="pres">
      <dgm:prSet presAssocID="{5E1D0580-5D3D-4DDE-B9A7-570EE28B5CB8}" presName="bullet3b" presStyleLbl="node1" presStyleIdx="1" presStyleCnt="3"/>
      <dgm:spPr/>
    </dgm:pt>
    <dgm:pt modelId="{B334D7A4-21B8-4A2D-80EF-7802FC5DAD8E}" type="pres">
      <dgm:prSet presAssocID="{5E1D0580-5D3D-4DDE-B9A7-570EE28B5CB8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DA512E3-2A7A-46EA-93AB-2A8D528B8136}" type="pres">
      <dgm:prSet presAssocID="{4B29ABFF-9D56-43D0-9C19-C30CAB4A3DE7}" presName="bullet3c" presStyleLbl="node1" presStyleIdx="2" presStyleCnt="3"/>
      <dgm:spPr/>
    </dgm:pt>
    <dgm:pt modelId="{859FAE3B-E48A-402A-9B4E-7D8E858642ED}" type="pres">
      <dgm:prSet presAssocID="{4B29ABFF-9D56-43D0-9C19-C30CAB4A3DE7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56204E85-BFC8-4396-94E9-32325FA0D256}" srcId="{43C3C211-BE00-43C4-8AFD-16805785A971}" destId="{4B29ABFF-9D56-43D0-9C19-C30CAB4A3DE7}" srcOrd="2" destOrd="0" parTransId="{B9EC5DEC-0FE7-4BC6-A6E8-83DE3BBB9A49}" sibTransId="{295E4CA0-1509-4564-9FCB-E770A1996F50}"/>
    <dgm:cxn modelId="{F138B4A2-8443-411C-A1DD-9AE2EA9602D4}" srcId="{43C3C211-BE00-43C4-8AFD-16805785A971}" destId="{5E1D0580-5D3D-4DDE-B9A7-570EE28B5CB8}" srcOrd="1" destOrd="0" parTransId="{13E344C9-48E5-491A-B838-B1AA712DA009}" sibTransId="{B77B1F23-EC4A-41B1-9F35-51039F55D71D}"/>
    <dgm:cxn modelId="{3FFEBC64-3B2F-4E8A-8F1A-1512043BB1B7}" type="presOf" srcId="{4B29ABFF-9D56-43D0-9C19-C30CAB4A3DE7}" destId="{859FAE3B-E48A-402A-9B4E-7D8E858642ED}" srcOrd="0" destOrd="0" presId="urn:microsoft.com/office/officeart/2005/8/layout/arrow2"/>
    <dgm:cxn modelId="{8591FC5F-EACB-4297-B408-959456C2CEF7}" type="presOf" srcId="{BC5F1275-174E-45CF-BCBA-B946DCA88C7C}" destId="{3CBFE299-A97F-4A25-8FB0-AF6F91698EA1}" srcOrd="0" destOrd="0" presId="urn:microsoft.com/office/officeart/2005/8/layout/arrow2"/>
    <dgm:cxn modelId="{8E28E6C7-5BAF-4057-B8CF-83F74FD56BD1}" type="presOf" srcId="{5E1D0580-5D3D-4DDE-B9A7-570EE28B5CB8}" destId="{B334D7A4-21B8-4A2D-80EF-7802FC5DAD8E}" srcOrd="0" destOrd="0" presId="urn:microsoft.com/office/officeart/2005/8/layout/arrow2"/>
    <dgm:cxn modelId="{85977D80-A0CB-4847-9265-545E5146ACD6}" srcId="{43C3C211-BE00-43C4-8AFD-16805785A971}" destId="{BC5F1275-174E-45CF-BCBA-B946DCA88C7C}" srcOrd="0" destOrd="0" parTransId="{ACD80B00-0B25-4905-B4C4-2F77C00F21BD}" sibTransId="{A9387737-1098-41CC-9DA1-74FB543F7747}"/>
    <dgm:cxn modelId="{E9B59B35-9155-4CE9-9911-A8390C8FA9F5}" type="presOf" srcId="{43C3C211-BE00-43C4-8AFD-16805785A971}" destId="{25597001-5929-44FC-BB61-AC421114F335}" srcOrd="0" destOrd="0" presId="urn:microsoft.com/office/officeart/2005/8/layout/arrow2"/>
    <dgm:cxn modelId="{58C18064-F7C2-4A65-B475-9C9A34A2E438}" type="presParOf" srcId="{25597001-5929-44FC-BB61-AC421114F335}" destId="{08146AFD-C01D-437E-9237-E543311B845A}" srcOrd="0" destOrd="0" presId="urn:microsoft.com/office/officeart/2005/8/layout/arrow2"/>
    <dgm:cxn modelId="{1C688BB8-7D78-430B-AA6E-450A7A49944B}" type="presParOf" srcId="{25597001-5929-44FC-BB61-AC421114F335}" destId="{092F2402-8FFE-4BDE-8A12-8E0733A76163}" srcOrd="1" destOrd="0" presId="urn:microsoft.com/office/officeart/2005/8/layout/arrow2"/>
    <dgm:cxn modelId="{82997E13-4816-4278-BB92-9C8231DD17CE}" type="presParOf" srcId="{092F2402-8FFE-4BDE-8A12-8E0733A76163}" destId="{47695697-1441-4FD5-B8BF-48ED2FDA9165}" srcOrd="0" destOrd="0" presId="urn:microsoft.com/office/officeart/2005/8/layout/arrow2"/>
    <dgm:cxn modelId="{49316910-2EAC-4436-8047-35E6D24B0F3D}" type="presParOf" srcId="{092F2402-8FFE-4BDE-8A12-8E0733A76163}" destId="{3CBFE299-A97F-4A25-8FB0-AF6F91698EA1}" srcOrd="1" destOrd="0" presId="urn:microsoft.com/office/officeart/2005/8/layout/arrow2"/>
    <dgm:cxn modelId="{47BB9A1A-8FFF-4151-9135-C460870BAAB7}" type="presParOf" srcId="{092F2402-8FFE-4BDE-8A12-8E0733A76163}" destId="{3CC0FB56-9FC5-4AF4-8F0A-5B65600C1923}" srcOrd="2" destOrd="0" presId="urn:microsoft.com/office/officeart/2005/8/layout/arrow2"/>
    <dgm:cxn modelId="{DB5E3464-7DAD-4A20-B2F5-06786A70EBF5}" type="presParOf" srcId="{092F2402-8FFE-4BDE-8A12-8E0733A76163}" destId="{B334D7A4-21B8-4A2D-80EF-7802FC5DAD8E}" srcOrd="3" destOrd="0" presId="urn:microsoft.com/office/officeart/2005/8/layout/arrow2"/>
    <dgm:cxn modelId="{24170256-CB11-436D-ADEF-F63387A84F85}" type="presParOf" srcId="{092F2402-8FFE-4BDE-8A12-8E0733A76163}" destId="{DDA512E3-2A7A-46EA-93AB-2A8D528B8136}" srcOrd="4" destOrd="0" presId="urn:microsoft.com/office/officeart/2005/8/layout/arrow2"/>
    <dgm:cxn modelId="{CEE93C0F-309D-4F01-BB00-C3A97563DF76}" type="presParOf" srcId="{092F2402-8FFE-4BDE-8A12-8E0733A76163}" destId="{859FAE3B-E48A-402A-9B4E-7D8E858642ED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B7DE59-4A67-4E6A-A3C3-09DF2E45D2D7}" type="doc">
      <dgm:prSet loTypeId="urn:microsoft.com/office/officeart/2005/8/layout/bList2#1" loCatId="list" qsTypeId="urn:microsoft.com/office/officeart/2005/8/quickstyle/3d8" qsCatId="3D" csTypeId="urn:microsoft.com/office/officeart/2005/8/colors/colorful5" csCatId="colorful" phldr="1"/>
      <dgm:spPr/>
    </dgm:pt>
    <dgm:pt modelId="{515E3D39-026C-4440-8802-9CF3CB735DAC}">
      <dgm:prSet phldrT="[Text]"/>
      <dgm:spPr/>
      <dgm:t>
        <a:bodyPr/>
        <a:lstStyle/>
        <a:p>
          <a:pPr rtl="1"/>
          <a:r>
            <a:rPr lang="fa-IR" dirty="0" smtClean="0"/>
            <a:t>هند</a:t>
          </a:r>
          <a:endParaRPr lang="fa-IR" dirty="0"/>
        </a:p>
      </dgm:t>
    </dgm:pt>
    <dgm:pt modelId="{D83609F7-1C02-42A4-A10E-825D6D3521DF}" type="parTrans" cxnId="{B7F4DE60-83E7-4153-B5E4-17BCBA2CE55E}">
      <dgm:prSet/>
      <dgm:spPr/>
      <dgm:t>
        <a:bodyPr/>
        <a:lstStyle/>
        <a:p>
          <a:pPr rtl="1"/>
          <a:endParaRPr lang="fa-IR"/>
        </a:p>
      </dgm:t>
    </dgm:pt>
    <dgm:pt modelId="{AEA721D5-8EF6-4000-8D45-EFA4143F5154}" type="sibTrans" cxnId="{B7F4DE60-83E7-4153-B5E4-17BCBA2CE55E}">
      <dgm:prSet/>
      <dgm:spPr/>
      <dgm:t>
        <a:bodyPr/>
        <a:lstStyle/>
        <a:p>
          <a:pPr rtl="1"/>
          <a:endParaRPr lang="fa-IR"/>
        </a:p>
      </dgm:t>
    </dgm:pt>
    <dgm:pt modelId="{F36BF06E-D0F4-43B3-B639-EE7C2A0FA825}">
      <dgm:prSet phldrT="[Text]"/>
      <dgm:spPr/>
      <dgm:t>
        <a:bodyPr/>
        <a:lstStyle/>
        <a:p>
          <a:pPr rtl="1"/>
          <a:r>
            <a:rPr lang="fa-IR" dirty="0" smtClean="0"/>
            <a:t>عثمانی</a:t>
          </a:r>
          <a:endParaRPr lang="fa-IR" dirty="0"/>
        </a:p>
      </dgm:t>
    </dgm:pt>
    <dgm:pt modelId="{FBA5F016-CA71-4776-8DEB-8AD820A231C6}" type="parTrans" cxnId="{2CF76B93-F224-493C-855F-4C7BFB523272}">
      <dgm:prSet/>
      <dgm:spPr/>
      <dgm:t>
        <a:bodyPr/>
        <a:lstStyle/>
        <a:p>
          <a:pPr rtl="1"/>
          <a:endParaRPr lang="fa-IR"/>
        </a:p>
      </dgm:t>
    </dgm:pt>
    <dgm:pt modelId="{98CCDDD5-3769-49B2-B43F-7C6CE9065B78}" type="sibTrans" cxnId="{2CF76B93-F224-493C-855F-4C7BFB523272}">
      <dgm:prSet/>
      <dgm:spPr/>
      <dgm:t>
        <a:bodyPr/>
        <a:lstStyle/>
        <a:p>
          <a:pPr rtl="1"/>
          <a:endParaRPr lang="fa-IR"/>
        </a:p>
      </dgm:t>
    </dgm:pt>
    <dgm:pt modelId="{49BBCEF2-D065-42A9-9E22-218E3FACA047}">
      <dgm:prSet phldrT="[Text]"/>
      <dgm:spPr/>
      <dgm:t>
        <a:bodyPr/>
        <a:lstStyle/>
        <a:p>
          <a:pPr rtl="1"/>
          <a:r>
            <a:rPr lang="fa-IR" dirty="0" smtClean="0"/>
            <a:t>قفقاز</a:t>
          </a:r>
          <a:endParaRPr lang="fa-IR" dirty="0"/>
        </a:p>
      </dgm:t>
    </dgm:pt>
    <dgm:pt modelId="{8D865ADA-250C-4F8D-95BB-3A04CEB4B2AD}" type="parTrans" cxnId="{AFEBD37C-2CBD-4856-96DD-E8B5876E7850}">
      <dgm:prSet/>
      <dgm:spPr/>
      <dgm:t>
        <a:bodyPr/>
        <a:lstStyle/>
        <a:p>
          <a:pPr rtl="1"/>
          <a:endParaRPr lang="fa-IR"/>
        </a:p>
      </dgm:t>
    </dgm:pt>
    <dgm:pt modelId="{CF72B09C-5EB7-4723-BB46-4DF3A30A02EA}" type="sibTrans" cxnId="{AFEBD37C-2CBD-4856-96DD-E8B5876E7850}">
      <dgm:prSet/>
      <dgm:spPr/>
      <dgm:t>
        <a:bodyPr/>
        <a:lstStyle/>
        <a:p>
          <a:pPr rtl="1"/>
          <a:endParaRPr lang="fa-IR"/>
        </a:p>
      </dgm:t>
    </dgm:pt>
    <dgm:pt modelId="{8669B8B1-0603-48F5-85C6-928D3F27E185}" type="pres">
      <dgm:prSet presAssocID="{90B7DE59-4A67-4E6A-A3C3-09DF2E45D2D7}" presName="diagram" presStyleCnt="0">
        <dgm:presLayoutVars>
          <dgm:dir/>
          <dgm:animLvl val="lvl"/>
          <dgm:resizeHandles val="exact"/>
        </dgm:presLayoutVars>
      </dgm:prSet>
      <dgm:spPr/>
    </dgm:pt>
    <dgm:pt modelId="{EBF7C272-5F0C-4AC9-ADD2-333B1B800B07}" type="pres">
      <dgm:prSet presAssocID="{515E3D39-026C-4440-8802-9CF3CB735DAC}" presName="compNode" presStyleCnt="0"/>
      <dgm:spPr/>
    </dgm:pt>
    <dgm:pt modelId="{88B55EBE-63BA-4430-955A-7B749E344901}" type="pres">
      <dgm:prSet presAssocID="{515E3D39-026C-4440-8802-9CF3CB735DAC}" presName="childRect" presStyleLbl="bgAcc1" presStyleIdx="0" presStyleCnt="3">
        <dgm:presLayoutVars>
          <dgm:bulletEnabled val="1"/>
        </dgm:presLayoutVars>
      </dgm:prSet>
      <dgm:spPr/>
    </dgm:pt>
    <dgm:pt modelId="{350775FC-5DAC-420C-9ECE-8C1315804A16}" type="pres">
      <dgm:prSet presAssocID="{515E3D39-026C-4440-8802-9CF3CB735DA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A83D539-777B-49F4-A77F-43B8FE1E0A2E}" type="pres">
      <dgm:prSet presAssocID="{515E3D39-026C-4440-8802-9CF3CB735DAC}" presName="parentRect" presStyleLbl="alignNode1" presStyleIdx="0" presStyleCnt="3"/>
      <dgm:spPr/>
      <dgm:t>
        <a:bodyPr/>
        <a:lstStyle/>
        <a:p>
          <a:pPr rtl="1"/>
          <a:endParaRPr lang="fa-IR"/>
        </a:p>
      </dgm:t>
    </dgm:pt>
    <dgm:pt modelId="{04AC5958-4B61-4A6D-9467-AAB1FE643981}" type="pres">
      <dgm:prSet presAssocID="{515E3D39-026C-4440-8802-9CF3CB735DAC}" presName="adorn" presStyleLbl="fgAccFollowNode1" presStyleIdx="0" presStyleCnt="3"/>
      <dgm:spPr/>
    </dgm:pt>
    <dgm:pt modelId="{1115A1A0-7126-4E21-9603-5130F95D5225}" type="pres">
      <dgm:prSet presAssocID="{AEA721D5-8EF6-4000-8D45-EFA4143F5154}" presName="sibTrans" presStyleLbl="sibTrans2D1" presStyleIdx="0" presStyleCnt="0"/>
      <dgm:spPr/>
      <dgm:t>
        <a:bodyPr/>
        <a:lstStyle/>
        <a:p>
          <a:pPr rtl="1"/>
          <a:endParaRPr lang="fa-IR"/>
        </a:p>
      </dgm:t>
    </dgm:pt>
    <dgm:pt modelId="{4E8A569F-F9A8-4340-96F1-5FC50DB20774}" type="pres">
      <dgm:prSet presAssocID="{F36BF06E-D0F4-43B3-B639-EE7C2A0FA825}" presName="compNode" presStyleCnt="0"/>
      <dgm:spPr/>
    </dgm:pt>
    <dgm:pt modelId="{3A2B364B-52E7-4714-877F-AACC7A5B1745}" type="pres">
      <dgm:prSet presAssocID="{F36BF06E-D0F4-43B3-B639-EE7C2A0FA825}" presName="childRect" presStyleLbl="bgAcc1" presStyleIdx="1" presStyleCnt="3">
        <dgm:presLayoutVars>
          <dgm:bulletEnabled val="1"/>
        </dgm:presLayoutVars>
      </dgm:prSet>
      <dgm:spPr/>
    </dgm:pt>
    <dgm:pt modelId="{8AE03000-8361-447A-8A8C-9CDEE5594086}" type="pres">
      <dgm:prSet presAssocID="{F36BF06E-D0F4-43B3-B639-EE7C2A0FA82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E1543F5-FA3F-4D75-BD9B-8CA8402E392A}" type="pres">
      <dgm:prSet presAssocID="{F36BF06E-D0F4-43B3-B639-EE7C2A0FA825}" presName="parentRect" presStyleLbl="alignNode1" presStyleIdx="1" presStyleCnt="3"/>
      <dgm:spPr/>
      <dgm:t>
        <a:bodyPr/>
        <a:lstStyle/>
        <a:p>
          <a:pPr rtl="1"/>
          <a:endParaRPr lang="fa-IR"/>
        </a:p>
      </dgm:t>
    </dgm:pt>
    <dgm:pt modelId="{C00A0B60-E6F8-41C0-A180-697D284E1C59}" type="pres">
      <dgm:prSet presAssocID="{F36BF06E-D0F4-43B3-B639-EE7C2A0FA825}" presName="adorn" presStyleLbl="fgAccFollowNode1" presStyleIdx="1" presStyleCnt="3"/>
      <dgm:spPr/>
    </dgm:pt>
    <dgm:pt modelId="{1F02DD0A-7D2A-4942-A3E2-14781C8117E3}" type="pres">
      <dgm:prSet presAssocID="{98CCDDD5-3769-49B2-B43F-7C6CE9065B78}" presName="sibTrans" presStyleLbl="sibTrans2D1" presStyleIdx="0" presStyleCnt="0"/>
      <dgm:spPr/>
      <dgm:t>
        <a:bodyPr/>
        <a:lstStyle/>
        <a:p>
          <a:pPr rtl="1"/>
          <a:endParaRPr lang="fa-IR"/>
        </a:p>
      </dgm:t>
    </dgm:pt>
    <dgm:pt modelId="{57F317FE-D0F4-4A87-B458-7A53F57AD904}" type="pres">
      <dgm:prSet presAssocID="{49BBCEF2-D065-42A9-9E22-218E3FACA047}" presName="compNode" presStyleCnt="0"/>
      <dgm:spPr/>
    </dgm:pt>
    <dgm:pt modelId="{AA4AA395-F48C-4680-B3E9-45B64D383845}" type="pres">
      <dgm:prSet presAssocID="{49BBCEF2-D065-42A9-9E22-218E3FACA047}" presName="childRect" presStyleLbl="bgAcc1" presStyleIdx="2" presStyleCnt="3">
        <dgm:presLayoutVars>
          <dgm:bulletEnabled val="1"/>
        </dgm:presLayoutVars>
      </dgm:prSet>
      <dgm:spPr/>
    </dgm:pt>
    <dgm:pt modelId="{A562ED3F-F486-451E-82ED-5BB94396D08E}" type="pres">
      <dgm:prSet presAssocID="{49BBCEF2-D065-42A9-9E22-218E3FACA04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B7A2641-B211-4DFA-91E5-BB412D30D720}" type="pres">
      <dgm:prSet presAssocID="{49BBCEF2-D065-42A9-9E22-218E3FACA047}" presName="parentRect" presStyleLbl="alignNode1" presStyleIdx="2" presStyleCnt="3"/>
      <dgm:spPr/>
      <dgm:t>
        <a:bodyPr/>
        <a:lstStyle/>
        <a:p>
          <a:pPr rtl="1"/>
          <a:endParaRPr lang="fa-IR"/>
        </a:p>
      </dgm:t>
    </dgm:pt>
    <dgm:pt modelId="{CDACE9AF-E19C-4E5D-B42E-4F4C0E36AC84}" type="pres">
      <dgm:prSet presAssocID="{49BBCEF2-D065-42A9-9E22-218E3FACA047}" presName="adorn" presStyleLbl="fgAccFollowNode1" presStyleIdx="2" presStyleCnt="3"/>
      <dgm:spPr/>
    </dgm:pt>
  </dgm:ptLst>
  <dgm:cxnLst>
    <dgm:cxn modelId="{4897A484-92E4-4CC9-8A5C-782187A38CD4}" type="presOf" srcId="{49BBCEF2-D065-42A9-9E22-218E3FACA047}" destId="{EB7A2641-B211-4DFA-91E5-BB412D30D720}" srcOrd="1" destOrd="0" presId="urn:microsoft.com/office/officeart/2005/8/layout/bList2#1"/>
    <dgm:cxn modelId="{E83F4B29-E80B-4ECC-84B7-B37AEA32D60A}" type="presOf" srcId="{515E3D39-026C-4440-8802-9CF3CB735DAC}" destId="{1A83D539-777B-49F4-A77F-43B8FE1E0A2E}" srcOrd="1" destOrd="0" presId="urn:microsoft.com/office/officeart/2005/8/layout/bList2#1"/>
    <dgm:cxn modelId="{2CF76B93-F224-493C-855F-4C7BFB523272}" srcId="{90B7DE59-4A67-4E6A-A3C3-09DF2E45D2D7}" destId="{F36BF06E-D0F4-43B3-B639-EE7C2A0FA825}" srcOrd="1" destOrd="0" parTransId="{FBA5F016-CA71-4776-8DEB-8AD820A231C6}" sibTransId="{98CCDDD5-3769-49B2-B43F-7C6CE9065B78}"/>
    <dgm:cxn modelId="{1FD53DB0-5AD5-4720-80B9-5034A079D667}" type="presOf" srcId="{90B7DE59-4A67-4E6A-A3C3-09DF2E45D2D7}" destId="{8669B8B1-0603-48F5-85C6-928D3F27E185}" srcOrd="0" destOrd="0" presId="urn:microsoft.com/office/officeart/2005/8/layout/bList2#1"/>
    <dgm:cxn modelId="{1FCA6CBA-B6DD-4B1E-9080-7D3E33C5DCE6}" type="presOf" srcId="{F36BF06E-D0F4-43B3-B639-EE7C2A0FA825}" destId="{8AE03000-8361-447A-8A8C-9CDEE5594086}" srcOrd="0" destOrd="0" presId="urn:microsoft.com/office/officeart/2005/8/layout/bList2#1"/>
    <dgm:cxn modelId="{AFEBD37C-2CBD-4856-96DD-E8B5876E7850}" srcId="{90B7DE59-4A67-4E6A-A3C3-09DF2E45D2D7}" destId="{49BBCEF2-D065-42A9-9E22-218E3FACA047}" srcOrd="2" destOrd="0" parTransId="{8D865ADA-250C-4F8D-95BB-3A04CEB4B2AD}" sibTransId="{CF72B09C-5EB7-4723-BB46-4DF3A30A02EA}"/>
    <dgm:cxn modelId="{12E38FB8-638A-4740-9064-15B449D92DA5}" type="presOf" srcId="{F36BF06E-D0F4-43B3-B639-EE7C2A0FA825}" destId="{0E1543F5-FA3F-4D75-BD9B-8CA8402E392A}" srcOrd="1" destOrd="0" presId="urn:microsoft.com/office/officeart/2005/8/layout/bList2#1"/>
    <dgm:cxn modelId="{DABC5CA2-249E-4466-B8BB-DA1454A5ECC6}" type="presOf" srcId="{98CCDDD5-3769-49B2-B43F-7C6CE9065B78}" destId="{1F02DD0A-7D2A-4942-A3E2-14781C8117E3}" srcOrd="0" destOrd="0" presId="urn:microsoft.com/office/officeart/2005/8/layout/bList2#1"/>
    <dgm:cxn modelId="{9EF4E5D1-DB6C-4277-A4AA-06BA4BB40632}" type="presOf" srcId="{515E3D39-026C-4440-8802-9CF3CB735DAC}" destId="{350775FC-5DAC-420C-9ECE-8C1315804A16}" srcOrd="0" destOrd="0" presId="urn:microsoft.com/office/officeart/2005/8/layout/bList2#1"/>
    <dgm:cxn modelId="{B7F4DE60-83E7-4153-B5E4-17BCBA2CE55E}" srcId="{90B7DE59-4A67-4E6A-A3C3-09DF2E45D2D7}" destId="{515E3D39-026C-4440-8802-9CF3CB735DAC}" srcOrd="0" destOrd="0" parTransId="{D83609F7-1C02-42A4-A10E-825D6D3521DF}" sibTransId="{AEA721D5-8EF6-4000-8D45-EFA4143F5154}"/>
    <dgm:cxn modelId="{1A911EE6-8550-4310-B284-8A3E59E8B403}" type="presOf" srcId="{49BBCEF2-D065-42A9-9E22-218E3FACA047}" destId="{A562ED3F-F486-451E-82ED-5BB94396D08E}" srcOrd="0" destOrd="0" presId="urn:microsoft.com/office/officeart/2005/8/layout/bList2#1"/>
    <dgm:cxn modelId="{152244D0-B45B-4929-B5AF-4AB4C9A7BC5A}" type="presOf" srcId="{AEA721D5-8EF6-4000-8D45-EFA4143F5154}" destId="{1115A1A0-7126-4E21-9603-5130F95D5225}" srcOrd="0" destOrd="0" presId="urn:microsoft.com/office/officeart/2005/8/layout/bList2#1"/>
    <dgm:cxn modelId="{13A364AE-1E81-4A87-AADA-B348692EF263}" type="presParOf" srcId="{8669B8B1-0603-48F5-85C6-928D3F27E185}" destId="{EBF7C272-5F0C-4AC9-ADD2-333B1B800B07}" srcOrd="0" destOrd="0" presId="urn:microsoft.com/office/officeart/2005/8/layout/bList2#1"/>
    <dgm:cxn modelId="{FCC2EFE2-C351-4191-9F7E-DDB188E625EF}" type="presParOf" srcId="{EBF7C272-5F0C-4AC9-ADD2-333B1B800B07}" destId="{88B55EBE-63BA-4430-955A-7B749E344901}" srcOrd="0" destOrd="0" presId="urn:microsoft.com/office/officeart/2005/8/layout/bList2#1"/>
    <dgm:cxn modelId="{E83A8BF7-5D69-4FBB-8290-4CFA091C52E9}" type="presParOf" srcId="{EBF7C272-5F0C-4AC9-ADD2-333B1B800B07}" destId="{350775FC-5DAC-420C-9ECE-8C1315804A16}" srcOrd="1" destOrd="0" presId="urn:microsoft.com/office/officeart/2005/8/layout/bList2#1"/>
    <dgm:cxn modelId="{A339BB86-255B-49EC-96B5-C6CCB53D552C}" type="presParOf" srcId="{EBF7C272-5F0C-4AC9-ADD2-333B1B800B07}" destId="{1A83D539-777B-49F4-A77F-43B8FE1E0A2E}" srcOrd="2" destOrd="0" presId="urn:microsoft.com/office/officeart/2005/8/layout/bList2#1"/>
    <dgm:cxn modelId="{FDB2BE04-B3AE-4728-931D-560E77E5B72A}" type="presParOf" srcId="{EBF7C272-5F0C-4AC9-ADD2-333B1B800B07}" destId="{04AC5958-4B61-4A6D-9467-AAB1FE643981}" srcOrd="3" destOrd="0" presId="urn:microsoft.com/office/officeart/2005/8/layout/bList2#1"/>
    <dgm:cxn modelId="{715BDDBC-0C84-491C-A65E-B665EC0BFCD9}" type="presParOf" srcId="{8669B8B1-0603-48F5-85C6-928D3F27E185}" destId="{1115A1A0-7126-4E21-9603-5130F95D5225}" srcOrd="1" destOrd="0" presId="urn:microsoft.com/office/officeart/2005/8/layout/bList2#1"/>
    <dgm:cxn modelId="{B1B842EA-6F86-4C09-8894-797A6218464B}" type="presParOf" srcId="{8669B8B1-0603-48F5-85C6-928D3F27E185}" destId="{4E8A569F-F9A8-4340-96F1-5FC50DB20774}" srcOrd="2" destOrd="0" presId="urn:microsoft.com/office/officeart/2005/8/layout/bList2#1"/>
    <dgm:cxn modelId="{6CDCAECF-DA7E-4681-B303-439238D4CF96}" type="presParOf" srcId="{4E8A569F-F9A8-4340-96F1-5FC50DB20774}" destId="{3A2B364B-52E7-4714-877F-AACC7A5B1745}" srcOrd="0" destOrd="0" presId="urn:microsoft.com/office/officeart/2005/8/layout/bList2#1"/>
    <dgm:cxn modelId="{DE96B71C-0C1B-4BD0-83B3-FC6B9DCA8EDB}" type="presParOf" srcId="{4E8A569F-F9A8-4340-96F1-5FC50DB20774}" destId="{8AE03000-8361-447A-8A8C-9CDEE5594086}" srcOrd="1" destOrd="0" presId="urn:microsoft.com/office/officeart/2005/8/layout/bList2#1"/>
    <dgm:cxn modelId="{C9766070-9CF3-4415-98DA-34901F26FD96}" type="presParOf" srcId="{4E8A569F-F9A8-4340-96F1-5FC50DB20774}" destId="{0E1543F5-FA3F-4D75-BD9B-8CA8402E392A}" srcOrd="2" destOrd="0" presId="urn:microsoft.com/office/officeart/2005/8/layout/bList2#1"/>
    <dgm:cxn modelId="{476968CA-F370-47A8-89EE-55BE050D7E44}" type="presParOf" srcId="{4E8A569F-F9A8-4340-96F1-5FC50DB20774}" destId="{C00A0B60-E6F8-41C0-A180-697D284E1C59}" srcOrd="3" destOrd="0" presId="urn:microsoft.com/office/officeart/2005/8/layout/bList2#1"/>
    <dgm:cxn modelId="{EC45FD8E-7D2E-4457-9C5D-624BC8BE787E}" type="presParOf" srcId="{8669B8B1-0603-48F5-85C6-928D3F27E185}" destId="{1F02DD0A-7D2A-4942-A3E2-14781C8117E3}" srcOrd="3" destOrd="0" presId="urn:microsoft.com/office/officeart/2005/8/layout/bList2#1"/>
    <dgm:cxn modelId="{47733FB7-3BBE-49BC-853D-4282611E5402}" type="presParOf" srcId="{8669B8B1-0603-48F5-85C6-928D3F27E185}" destId="{57F317FE-D0F4-4A87-B458-7A53F57AD904}" srcOrd="4" destOrd="0" presId="urn:microsoft.com/office/officeart/2005/8/layout/bList2#1"/>
    <dgm:cxn modelId="{6F862262-2CDB-498D-9A72-ACEC35CA9BBD}" type="presParOf" srcId="{57F317FE-D0F4-4A87-B458-7A53F57AD904}" destId="{AA4AA395-F48C-4680-B3E9-45B64D383845}" srcOrd="0" destOrd="0" presId="urn:microsoft.com/office/officeart/2005/8/layout/bList2#1"/>
    <dgm:cxn modelId="{982C9B9D-BB44-4C44-97EA-22DFB10C553B}" type="presParOf" srcId="{57F317FE-D0F4-4A87-B458-7A53F57AD904}" destId="{A562ED3F-F486-451E-82ED-5BB94396D08E}" srcOrd="1" destOrd="0" presId="urn:microsoft.com/office/officeart/2005/8/layout/bList2#1"/>
    <dgm:cxn modelId="{7AFE9BF8-7F24-4DA6-B5A1-D52F9F8CF040}" type="presParOf" srcId="{57F317FE-D0F4-4A87-B458-7A53F57AD904}" destId="{EB7A2641-B211-4DFA-91E5-BB412D30D720}" srcOrd="2" destOrd="0" presId="urn:microsoft.com/office/officeart/2005/8/layout/bList2#1"/>
    <dgm:cxn modelId="{02FA7EEC-2B10-43AB-A6E7-532FE6C648E6}" type="presParOf" srcId="{57F317FE-D0F4-4A87-B458-7A53F57AD904}" destId="{CDACE9AF-E19C-4E5D-B42E-4F4C0E36AC84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F50017-C06B-4F18-AE21-D512E71B2DDB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57B5C33D-88FE-4104-8B16-59F88110B31A}">
      <dgm:prSet phldrT="[Text]"/>
      <dgm:spPr/>
      <dgm:t>
        <a:bodyPr/>
        <a:lstStyle/>
        <a:p>
          <a:pPr rtl="1"/>
          <a:r>
            <a:rPr lang="fa-IR" dirty="0" smtClean="0"/>
            <a:t>سه عنصر اندیشه سیاسی ایرانیان : فره ایزدی ، خلافت اسلامی ، امامت شیعی</a:t>
          </a:r>
          <a:endParaRPr lang="fa-IR" dirty="0"/>
        </a:p>
      </dgm:t>
    </dgm:pt>
    <dgm:pt modelId="{B024A3E2-BB57-4848-B477-9F9564A8A724}" type="parTrans" cxnId="{5C724386-F430-4152-BD21-EA98A368640D}">
      <dgm:prSet/>
      <dgm:spPr/>
      <dgm:t>
        <a:bodyPr/>
        <a:lstStyle/>
        <a:p>
          <a:pPr rtl="1"/>
          <a:endParaRPr lang="fa-IR"/>
        </a:p>
      </dgm:t>
    </dgm:pt>
    <dgm:pt modelId="{795B69A9-0297-4DDE-81A3-3577A0C1E2F3}" type="sibTrans" cxnId="{5C724386-F430-4152-BD21-EA98A368640D}">
      <dgm:prSet/>
      <dgm:spPr/>
      <dgm:t>
        <a:bodyPr/>
        <a:lstStyle/>
        <a:p>
          <a:pPr rtl="1"/>
          <a:endParaRPr lang="fa-IR"/>
        </a:p>
      </dgm:t>
    </dgm:pt>
    <dgm:pt modelId="{B9EC9A86-B4C1-4A1F-B7ED-0E82A7BC1190}">
      <dgm:prSet phldrT="[Text]"/>
      <dgm:spPr/>
      <dgm:t>
        <a:bodyPr/>
        <a:lstStyle/>
        <a:p>
          <a:pPr rtl="1"/>
          <a:r>
            <a:rPr lang="fa-IR" dirty="0" smtClean="0"/>
            <a:t>عوامل استمرار خودکامگی در ایران : نبود طبقات مستقل ، شیوه تولید ، نبود عقلانیت</a:t>
          </a:r>
          <a:endParaRPr lang="fa-IR" dirty="0"/>
        </a:p>
      </dgm:t>
    </dgm:pt>
    <dgm:pt modelId="{39508B52-A654-40EE-BD52-08002BDB159C}" type="parTrans" cxnId="{DB52BD1B-8E70-4C87-A4FA-09C27CAE7BA7}">
      <dgm:prSet/>
      <dgm:spPr/>
      <dgm:t>
        <a:bodyPr/>
        <a:lstStyle/>
        <a:p>
          <a:pPr rtl="1"/>
          <a:endParaRPr lang="fa-IR"/>
        </a:p>
      </dgm:t>
    </dgm:pt>
    <dgm:pt modelId="{0DA5ADCB-C5EF-4343-9209-08A3185C7D8C}" type="sibTrans" cxnId="{DB52BD1B-8E70-4C87-A4FA-09C27CAE7BA7}">
      <dgm:prSet/>
      <dgm:spPr/>
      <dgm:t>
        <a:bodyPr/>
        <a:lstStyle/>
        <a:p>
          <a:pPr rtl="1"/>
          <a:endParaRPr lang="fa-IR"/>
        </a:p>
      </dgm:t>
    </dgm:pt>
    <dgm:pt modelId="{997597E6-3960-4261-ABC3-681B6C1505F8}">
      <dgm:prSet phldrT="[Text]"/>
      <dgm:spPr/>
      <dgm:t>
        <a:bodyPr/>
        <a:lstStyle/>
        <a:p>
          <a:pPr rtl="1"/>
          <a:r>
            <a:rPr lang="fa-IR" dirty="0" smtClean="0"/>
            <a:t>ارکان اندیشه سیاسی غرب : باستان ، قرون وسطی ، قرون جدید ( توزیع قدرت )</a:t>
          </a:r>
          <a:endParaRPr lang="fa-IR" dirty="0"/>
        </a:p>
      </dgm:t>
    </dgm:pt>
    <dgm:pt modelId="{D2669DFB-9ADE-4592-B485-5F4B5CFDCFBD}" type="parTrans" cxnId="{30483AC4-9580-41F5-9B51-7ED18BD69E78}">
      <dgm:prSet/>
      <dgm:spPr/>
      <dgm:t>
        <a:bodyPr/>
        <a:lstStyle/>
        <a:p>
          <a:pPr rtl="1"/>
          <a:endParaRPr lang="fa-IR"/>
        </a:p>
      </dgm:t>
    </dgm:pt>
    <dgm:pt modelId="{B2351C9A-E58D-4F99-9D14-E47FAECE8C25}" type="sibTrans" cxnId="{30483AC4-9580-41F5-9B51-7ED18BD69E78}">
      <dgm:prSet/>
      <dgm:spPr/>
      <dgm:t>
        <a:bodyPr/>
        <a:lstStyle/>
        <a:p>
          <a:pPr rtl="1"/>
          <a:endParaRPr lang="fa-IR"/>
        </a:p>
      </dgm:t>
    </dgm:pt>
    <dgm:pt modelId="{DCC0E597-9721-4ED6-BCE1-5C0BDC54FEE8}">
      <dgm:prSet phldrT="[Text]"/>
      <dgm:spPr/>
      <dgm:t>
        <a:bodyPr/>
        <a:lstStyle/>
        <a:p>
          <a:pPr rtl="1"/>
          <a:r>
            <a:rPr lang="fa-IR" dirty="0" smtClean="0"/>
            <a:t>گسست دولت و ملت و استبداد مطلقه : پاسخگو نبودن حکومت ، عقب ماندگی</a:t>
          </a:r>
          <a:endParaRPr lang="fa-IR" dirty="0"/>
        </a:p>
      </dgm:t>
    </dgm:pt>
    <dgm:pt modelId="{17C205DC-19A5-4E88-A1B0-352ECF92ACE5}" type="parTrans" cxnId="{DD37B899-1BDA-49C4-BA56-9E038E17F4D0}">
      <dgm:prSet/>
      <dgm:spPr/>
      <dgm:t>
        <a:bodyPr/>
        <a:lstStyle/>
        <a:p>
          <a:pPr rtl="1"/>
          <a:endParaRPr lang="fa-IR"/>
        </a:p>
      </dgm:t>
    </dgm:pt>
    <dgm:pt modelId="{5B5B259C-24AC-41B8-8C84-E181C7FB88AD}" type="sibTrans" cxnId="{DD37B899-1BDA-49C4-BA56-9E038E17F4D0}">
      <dgm:prSet/>
      <dgm:spPr/>
      <dgm:t>
        <a:bodyPr/>
        <a:lstStyle/>
        <a:p>
          <a:pPr rtl="1"/>
          <a:endParaRPr lang="fa-IR"/>
        </a:p>
      </dgm:t>
    </dgm:pt>
    <dgm:pt modelId="{C94F5A9E-AC2A-4755-8815-5ADF8CDA341E}" type="pres">
      <dgm:prSet presAssocID="{78F50017-C06B-4F18-AE21-D512E71B2DD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72C146-D233-4AC2-85E3-8B4F4C8717F3}" type="pres">
      <dgm:prSet presAssocID="{78F50017-C06B-4F18-AE21-D512E71B2DDB}" presName="dummyMaxCanvas" presStyleCnt="0">
        <dgm:presLayoutVars/>
      </dgm:prSet>
      <dgm:spPr/>
    </dgm:pt>
    <dgm:pt modelId="{57412E34-72F8-4D36-8879-010E6306AD49}" type="pres">
      <dgm:prSet presAssocID="{78F50017-C06B-4F18-AE21-D512E71B2DD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FEC0487-B3EB-41B3-A160-7F71B1F4BE05}" type="pres">
      <dgm:prSet presAssocID="{78F50017-C06B-4F18-AE21-D512E71B2DD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211F3CE-DFD8-4A11-A22C-21EAA425F6FD}" type="pres">
      <dgm:prSet presAssocID="{78F50017-C06B-4F18-AE21-D512E71B2DD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16CEC7-6EFB-4F74-8F02-A8B3A5C2531A}" type="pres">
      <dgm:prSet presAssocID="{78F50017-C06B-4F18-AE21-D512E71B2DDB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892B1-8F8D-4979-AF83-C49C620D3D5D}" type="pres">
      <dgm:prSet presAssocID="{78F50017-C06B-4F18-AE21-D512E71B2DD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42A894-6108-4114-9F3B-648EAD49D9C5}" type="pres">
      <dgm:prSet presAssocID="{78F50017-C06B-4F18-AE21-D512E71B2DD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492DC-0ADC-446B-90FD-4877CB477677}" type="pres">
      <dgm:prSet presAssocID="{78F50017-C06B-4F18-AE21-D512E71B2DD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7A0201-21A5-4664-BE28-E46A68015DFD}" type="pres">
      <dgm:prSet presAssocID="{78F50017-C06B-4F18-AE21-D512E71B2DD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3E65D7B-0756-476F-B34B-950C7E4B35C8}" type="pres">
      <dgm:prSet presAssocID="{78F50017-C06B-4F18-AE21-D512E71B2DD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F63ACA3-1C10-41D6-96AE-30FECDD3B2C1}" type="pres">
      <dgm:prSet presAssocID="{78F50017-C06B-4F18-AE21-D512E71B2DD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F9BD12-9DC4-49A8-8B4A-413CA17D6AF0}" type="pres">
      <dgm:prSet presAssocID="{78F50017-C06B-4F18-AE21-D512E71B2DD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37B899-1BDA-49C4-BA56-9E038E17F4D0}" srcId="{78F50017-C06B-4F18-AE21-D512E71B2DDB}" destId="{DCC0E597-9721-4ED6-BCE1-5C0BDC54FEE8}" srcOrd="1" destOrd="0" parTransId="{17C205DC-19A5-4E88-A1B0-352ECF92ACE5}" sibTransId="{5B5B259C-24AC-41B8-8C84-E181C7FB88AD}"/>
    <dgm:cxn modelId="{4F4F6431-8F5A-4C5B-AB39-214CB6547656}" type="presOf" srcId="{DCC0E597-9721-4ED6-BCE1-5C0BDC54FEE8}" destId="{B3E65D7B-0756-476F-B34B-950C7E4B35C8}" srcOrd="1" destOrd="0" presId="urn:microsoft.com/office/officeart/2005/8/layout/vProcess5"/>
    <dgm:cxn modelId="{9C7C89B2-2A69-43CF-A80A-6B5ECE40F8D8}" type="presOf" srcId="{57B5C33D-88FE-4104-8B16-59F88110B31A}" destId="{57412E34-72F8-4D36-8879-010E6306AD49}" srcOrd="0" destOrd="0" presId="urn:microsoft.com/office/officeart/2005/8/layout/vProcess5"/>
    <dgm:cxn modelId="{E3A0971E-B7FC-4480-9768-50A63ABD87F6}" type="presOf" srcId="{5B5B259C-24AC-41B8-8C84-E181C7FB88AD}" destId="{F042A894-6108-4114-9F3B-648EAD49D9C5}" srcOrd="0" destOrd="0" presId="urn:microsoft.com/office/officeart/2005/8/layout/vProcess5"/>
    <dgm:cxn modelId="{3173B70C-2795-4A0C-904B-C416F98B9240}" type="presOf" srcId="{0DA5ADCB-C5EF-4343-9209-08A3185C7D8C}" destId="{9CA492DC-0ADC-446B-90FD-4877CB477677}" srcOrd="0" destOrd="0" presId="urn:microsoft.com/office/officeart/2005/8/layout/vProcess5"/>
    <dgm:cxn modelId="{B9ED378E-ECAE-43F8-BAB0-81FB3D01346E}" type="presOf" srcId="{57B5C33D-88FE-4104-8B16-59F88110B31A}" destId="{597A0201-21A5-4664-BE28-E46A68015DFD}" srcOrd="1" destOrd="0" presId="urn:microsoft.com/office/officeart/2005/8/layout/vProcess5"/>
    <dgm:cxn modelId="{7F96527D-8438-40B1-8EC9-3AEA489FF8D0}" type="presOf" srcId="{78F50017-C06B-4F18-AE21-D512E71B2DDB}" destId="{C94F5A9E-AC2A-4755-8815-5ADF8CDA341E}" srcOrd="0" destOrd="0" presId="urn:microsoft.com/office/officeart/2005/8/layout/vProcess5"/>
    <dgm:cxn modelId="{DE8EED6F-913F-4C6B-B402-1EDF6604D2A4}" type="presOf" srcId="{B9EC9A86-B4C1-4A1F-B7ED-0E82A7BC1190}" destId="{7211F3CE-DFD8-4A11-A22C-21EAA425F6FD}" srcOrd="0" destOrd="0" presId="urn:microsoft.com/office/officeart/2005/8/layout/vProcess5"/>
    <dgm:cxn modelId="{BC59F6F2-D3CC-4B70-A4A4-1BA85365803E}" type="presOf" srcId="{795B69A9-0297-4DDE-81A3-3577A0C1E2F3}" destId="{DA5892B1-8F8D-4979-AF83-C49C620D3D5D}" srcOrd="0" destOrd="0" presId="urn:microsoft.com/office/officeart/2005/8/layout/vProcess5"/>
    <dgm:cxn modelId="{5C724386-F430-4152-BD21-EA98A368640D}" srcId="{78F50017-C06B-4F18-AE21-D512E71B2DDB}" destId="{57B5C33D-88FE-4104-8B16-59F88110B31A}" srcOrd="0" destOrd="0" parTransId="{B024A3E2-BB57-4848-B477-9F9564A8A724}" sibTransId="{795B69A9-0297-4DDE-81A3-3577A0C1E2F3}"/>
    <dgm:cxn modelId="{91E70A97-D643-4EED-AC5F-0C71714AABD0}" type="presOf" srcId="{997597E6-3960-4261-ABC3-681B6C1505F8}" destId="{63F9BD12-9DC4-49A8-8B4A-413CA17D6AF0}" srcOrd="1" destOrd="0" presId="urn:microsoft.com/office/officeart/2005/8/layout/vProcess5"/>
    <dgm:cxn modelId="{B70868F6-B531-4870-A2B2-5F618FF13436}" type="presOf" srcId="{997597E6-3960-4261-ABC3-681B6C1505F8}" destId="{3416CEC7-6EFB-4F74-8F02-A8B3A5C2531A}" srcOrd="0" destOrd="0" presId="urn:microsoft.com/office/officeart/2005/8/layout/vProcess5"/>
    <dgm:cxn modelId="{241912CE-11A5-486E-8557-F83078F45DD4}" type="presOf" srcId="{B9EC9A86-B4C1-4A1F-B7ED-0E82A7BC1190}" destId="{2F63ACA3-1C10-41D6-96AE-30FECDD3B2C1}" srcOrd="1" destOrd="0" presId="urn:microsoft.com/office/officeart/2005/8/layout/vProcess5"/>
    <dgm:cxn modelId="{30483AC4-9580-41F5-9B51-7ED18BD69E78}" srcId="{78F50017-C06B-4F18-AE21-D512E71B2DDB}" destId="{997597E6-3960-4261-ABC3-681B6C1505F8}" srcOrd="3" destOrd="0" parTransId="{D2669DFB-9ADE-4592-B485-5F4B5CFDCFBD}" sibTransId="{B2351C9A-E58D-4F99-9D14-E47FAECE8C25}"/>
    <dgm:cxn modelId="{DB52BD1B-8E70-4C87-A4FA-09C27CAE7BA7}" srcId="{78F50017-C06B-4F18-AE21-D512E71B2DDB}" destId="{B9EC9A86-B4C1-4A1F-B7ED-0E82A7BC1190}" srcOrd="2" destOrd="0" parTransId="{39508B52-A654-40EE-BD52-08002BDB159C}" sibTransId="{0DA5ADCB-C5EF-4343-9209-08A3185C7D8C}"/>
    <dgm:cxn modelId="{838A5491-F6AE-483B-85E0-73FF423DA0CC}" type="presOf" srcId="{DCC0E597-9721-4ED6-BCE1-5C0BDC54FEE8}" destId="{8FEC0487-B3EB-41B3-A160-7F71B1F4BE05}" srcOrd="0" destOrd="0" presId="urn:microsoft.com/office/officeart/2005/8/layout/vProcess5"/>
    <dgm:cxn modelId="{4F0139F6-1024-4447-BFD0-93C177A2F39F}" type="presParOf" srcId="{C94F5A9E-AC2A-4755-8815-5ADF8CDA341E}" destId="{6472C146-D233-4AC2-85E3-8B4F4C8717F3}" srcOrd="0" destOrd="0" presId="urn:microsoft.com/office/officeart/2005/8/layout/vProcess5"/>
    <dgm:cxn modelId="{FF17404A-4725-4F06-94C1-5A32E7C206FC}" type="presParOf" srcId="{C94F5A9E-AC2A-4755-8815-5ADF8CDA341E}" destId="{57412E34-72F8-4D36-8879-010E6306AD49}" srcOrd="1" destOrd="0" presId="urn:microsoft.com/office/officeart/2005/8/layout/vProcess5"/>
    <dgm:cxn modelId="{493492DD-17DE-4A78-AAA4-5D960C00258F}" type="presParOf" srcId="{C94F5A9E-AC2A-4755-8815-5ADF8CDA341E}" destId="{8FEC0487-B3EB-41B3-A160-7F71B1F4BE05}" srcOrd="2" destOrd="0" presId="urn:microsoft.com/office/officeart/2005/8/layout/vProcess5"/>
    <dgm:cxn modelId="{55A62A4D-5FE0-43DF-A187-4FBFD53285E9}" type="presParOf" srcId="{C94F5A9E-AC2A-4755-8815-5ADF8CDA341E}" destId="{7211F3CE-DFD8-4A11-A22C-21EAA425F6FD}" srcOrd="3" destOrd="0" presId="urn:microsoft.com/office/officeart/2005/8/layout/vProcess5"/>
    <dgm:cxn modelId="{994969EB-D32D-473E-8C0F-C6A946EB8941}" type="presParOf" srcId="{C94F5A9E-AC2A-4755-8815-5ADF8CDA341E}" destId="{3416CEC7-6EFB-4F74-8F02-A8B3A5C2531A}" srcOrd="4" destOrd="0" presId="urn:microsoft.com/office/officeart/2005/8/layout/vProcess5"/>
    <dgm:cxn modelId="{9E1998B1-F047-486B-8EE4-EE4BD37A7E0E}" type="presParOf" srcId="{C94F5A9E-AC2A-4755-8815-5ADF8CDA341E}" destId="{DA5892B1-8F8D-4979-AF83-C49C620D3D5D}" srcOrd="5" destOrd="0" presId="urn:microsoft.com/office/officeart/2005/8/layout/vProcess5"/>
    <dgm:cxn modelId="{9EA37C45-F177-46B0-AD8E-5D994340D143}" type="presParOf" srcId="{C94F5A9E-AC2A-4755-8815-5ADF8CDA341E}" destId="{F042A894-6108-4114-9F3B-648EAD49D9C5}" srcOrd="6" destOrd="0" presId="urn:microsoft.com/office/officeart/2005/8/layout/vProcess5"/>
    <dgm:cxn modelId="{2673A6EC-DE87-4513-B0BE-33C9F427D4BC}" type="presParOf" srcId="{C94F5A9E-AC2A-4755-8815-5ADF8CDA341E}" destId="{9CA492DC-0ADC-446B-90FD-4877CB477677}" srcOrd="7" destOrd="0" presId="urn:microsoft.com/office/officeart/2005/8/layout/vProcess5"/>
    <dgm:cxn modelId="{709EEFC8-E3B5-4735-82C2-3ED6A17734C8}" type="presParOf" srcId="{C94F5A9E-AC2A-4755-8815-5ADF8CDA341E}" destId="{597A0201-21A5-4664-BE28-E46A68015DFD}" srcOrd="8" destOrd="0" presId="urn:microsoft.com/office/officeart/2005/8/layout/vProcess5"/>
    <dgm:cxn modelId="{63B9FE53-1572-4E7F-BD4B-38171D828924}" type="presParOf" srcId="{C94F5A9E-AC2A-4755-8815-5ADF8CDA341E}" destId="{B3E65D7B-0756-476F-B34B-950C7E4B35C8}" srcOrd="9" destOrd="0" presId="urn:microsoft.com/office/officeart/2005/8/layout/vProcess5"/>
    <dgm:cxn modelId="{1490DB82-ACE5-4FB9-BE30-1E51AA54C710}" type="presParOf" srcId="{C94F5A9E-AC2A-4755-8815-5ADF8CDA341E}" destId="{2F63ACA3-1C10-41D6-96AE-30FECDD3B2C1}" srcOrd="10" destOrd="0" presId="urn:microsoft.com/office/officeart/2005/8/layout/vProcess5"/>
    <dgm:cxn modelId="{3732B133-E19B-4BCA-84D7-34A62474411D}" type="presParOf" srcId="{C94F5A9E-AC2A-4755-8815-5ADF8CDA341E}" destId="{63F9BD12-9DC4-49A8-8B4A-413CA17D6AF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BCCC42-A239-4755-9C16-41CA6007BF11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93921AF8-209E-4A5F-A9D6-56D51B177C7B}">
      <dgm:prSet phldrT="[Text]"/>
      <dgm:spPr/>
      <dgm:t>
        <a:bodyPr/>
        <a:lstStyle/>
        <a:p>
          <a:pPr rtl="1"/>
          <a:r>
            <a:rPr lang="fa-IR" dirty="0" smtClean="0"/>
            <a:t>شیوه تولید اقتصادی</a:t>
          </a:r>
          <a:endParaRPr lang="fa-IR" dirty="0"/>
        </a:p>
      </dgm:t>
    </dgm:pt>
    <dgm:pt modelId="{36B05BB8-1509-48B7-BDD6-21A2A4EDBFC5}" type="parTrans" cxnId="{BC2DDFCD-5DD6-4F19-8B85-C3F172E8FA7E}">
      <dgm:prSet/>
      <dgm:spPr/>
      <dgm:t>
        <a:bodyPr/>
        <a:lstStyle/>
        <a:p>
          <a:pPr rtl="1"/>
          <a:endParaRPr lang="fa-IR"/>
        </a:p>
      </dgm:t>
    </dgm:pt>
    <dgm:pt modelId="{B694A6E0-6F5A-43D2-935D-5B40A51A8101}" type="sibTrans" cxnId="{BC2DDFCD-5DD6-4F19-8B85-C3F172E8FA7E}">
      <dgm:prSet/>
      <dgm:spPr/>
      <dgm:t>
        <a:bodyPr/>
        <a:lstStyle/>
        <a:p>
          <a:pPr rtl="1"/>
          <a:endParaRPr lang="fa-IR"/>
        </a:p>
      </dgm:t>
    </dgm:pt>
    <dgm:pt modelId="{32959E25-6C8C-4A2E-B8D5-797FC4FDBDAB}">
      <dgm:prSet phldrT="[Text]"/>
      <dgm:spPr/>
      <dgm:t>
        <a:bodyPr/>
        <a:lstStyle/>
        <a:p>
          <a:pPr rtl="1"/>
          <a:r>
            <a:rPr lang="fa-IR" dirty="0" smtClean="0"/>
            <a:t>فرهنگ متصلب و انعطاف ناپذیر</a:t>
          </a:r>
          <a:endParaRPr lang="fa-IR" dirty="0"/>
        </a:p>
      </dgm:t>
    </dgm:pt>
    <dgm:pt modelId="{552D1E0D-CF9C-4493-9E8F-4D356A41ACA8}" type="parTrans" cxnId="{E6ED8534-A8FE-4D05-8131-43269ACE0525}">
      <dgm:prSet/>
      <dgm:spPr/>
      <dgm:t>
        <a:bodyPr/>
        <a:lstStyle/>
        <a:p>
          <a:pPr rtl="1"/>
          <a:endParaRPr lang="fa-IR"/>
        </a:p>
      </dgm:t>
    </dgm:pt>
    <dgm:pt modelId="{1CE188EB-5A4E-43A4-B560-F1D6FD55B6BE}" type="sibTrans" cxnId="{E6ED8534-A8FE-4D05-8131-43269ACE0525}">
      <dgm:prSet/>
      <dgm:spPr/>
      <dgm:t>
        <a:bodyPr/>
        <a:lstStyle/>
        <a:p>
          <a:pPr rtl="1"/>
          <a:endParaRPr lang="fa-IR"/>
        </a:p>
      </dgm:t>
    </dgm:pt>
    <dgm:pt modelId="{252EE84F-D320-406C-AEC7-70D3D91BC190}">
      <dgm:prSet phldrT="[Text]"/>
      <dgm:spPr/>
      <dgm:t>
        <a:bodyPr/>
        <a:lstStyle/>
        <a:p>
          <a:pPr rtl="1"/>
          <a:r>
            <a:rPr lang="fa-IR" dirty="0" smtClean="0"/>
            <a:t>شکل نگرفتن عقلانیت راشنال</a:t>
          </a:r>
          <a:endParaRPr lang="fa-IR" dirty="0"/>
        </a:p>
      </dgm:t>
    </dgm:pt>
    <dgm:pt modelId="{BDD92126-341D-4DCB-A208-C6CAB24484F4}" type="parTrans" cxnId="{DA5711FF-B380-405B-ACB7-42729AA2332F}">
      <dgm:prSet/>
      <dgm:spPr/>
      <dgm:t>
        <a:bodyPr/>
        <a:lstStyle/>
        <a:p>
          <a:pPr rtl="1"/>
          <a:endParaRPr lang="fa-IR"/>
        </a:p>
      </dgm:t>
    </dgm:pt>
    <dgm:pt modelId="{40C86B02-F346-4177-956D-EDF733559577}" type="sibTrans" cxnId="{DA5711FF-B380-405B-ACB7-42729AA2332F}">
      <dgm:prSet/>
      <dgm:spPr/>
      <dgm:t>
        <a:bodyPr/>
        <a:lstStyle/>
        <a:p>
          <a:pPr rtl="1"/>
          <a:endParaRPr lang="fa-IR"/>
        </a:p>
      </dgm:t>
    </dgm:pt>
    <dgm:pt modelId="{B407AD1E-6C53-4860-B6EF-77AC3ABF997B}" type="pres">
      <dgm:prSet presAssocID="{C6BCCC42-A239-4755-9C16-41CA6007BF1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EFC22A-7615-4D28-AAC4-45F81013680A}" type="pres">
      <dgm:prSet presAssocID="{93921AF8-209E-4A5F-A9D6-56D51B177C7B}" presName="parentLin" presStyleCnt="0"/>
      <dgm:spPr/>
    </dgm:pt>
    <dgm:pt modelId="{2DD92CE0-32B2-4655-B178-7EA5D44350EE}" type="pres">
      <dgm:prSet presAssocID="{93921AF8-209E-4A5F-A9D6-56D51B177C7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6E2C8FD-BA3B-43FA-A926-9DD3F235A393}" type="pres">
      <dgm:prSet presAssocID="{93921AF8-209E-4A5F-A9D6-56D51B177C7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512165-0897-41A8-8270-A2B5295D6D69}" type="pres">
      <dgm:prSet presAssocID="{93921AF8-209E-4A5F-A9D6-56D51B177C7B}" presName="negativeSpace" presStyleCnt="0"/>
      <dgm:spPr/>
    </dgm:pt>
    <dgm:pt modelId="{A9342E12-709C-4F4D-ADB5-A015EAB702C2}" type="pres">
      <dgm:prSet presAssocID="{93921AF8-209E-4A5F-A9D6-56D51B177C7B}" presName="childText" presStyleLbl="conFgAcc1" presStyleIdx="0" presStyleCnt="3">
        <dgm:presLayoutVars>
          <dgm:bulletEnabled val="1"/>
        </dgm:presLayoutVars>
      </dgm:prSet>
      <dgm:spPr/>
    </dgm:pt>
    <dgm:pt modelId="{F17FD1BC-1146-4993-86CC-6DF4DE0CBB8E}" type="pres">
      <dgm:prSet presAssocID="{B694A6E0-6F5A-43D2-935D-5B40A51A8101}" presName="spaceBetweenRectangles" presStyleCnt="0"/>
      <dgm:spPr/>
    </dgm:pt>
    <dgm:pt modelId="{652FC304-156D-4888-8BA6-F41077AB07D7}" type="pres">
      <dgm:prSet presAssocID="{32959E25-6C8C-4A2E-B8D5-797FC4FDBDAB}" presName="parentLin" presStyleCnt="0"/>
      <dgm:spPr/>
    </dgm:pt>
    <dgm:pt modelId="{08C472EC-63E3-4184-82E7-F3C8AD1D5929}" type="pres">
      <dgm:prSet presAssocID="{32959E25-6C8C-4A2E-B8D5-797FC4FDBDA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D185185-9397-4101-915D-ACEF78513130}" type="pres">
      <dgm:prSet presAssocID="{32959E25-6C8C-4A2E-B8D5-797FC4FDBDA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752C2C-2137-4BF0-803A-3DAAAB356785}" type="pres">
      <dgm:prSet presAssocID="{32959E25-6C8C-4A2E-B8D5-797FC4FDBDAB}" presName="negativeSpace" presStyleCnt="0"/>
      <dgm:spPr/>
    </dgm:pt>
    <dgm:pt modelId="{DB867C22-41F6-441B-82B7-50C8EB43A1FF}" type="pres">
      <dgm:prSet presAssocID="{32959E25-6C8C-4A2E-B8D5-797FC4FDBDAB}" presName="childText" presStyleLbl="conFgAcc1" presStyleIdx="1" presStyleCnt="3">
        <dgm:presLayoutVars>
          <dgm:bulletEnabled val="1"/>
        </dgm:presLayoutVars>
      </dgm:prSet>
      <dgm:spPr/>
    </dgm:pt>
    <dgm:pt modelId="{42F19116-88CD-4318-8C3D-FD9B104B6AC7}" type="pres">
      <dgm:prSet presAssocID="{1CE188EB-5A4E-43A4-B560-F1D6FD55B6BE}" presName="spaceBetweenRectangles" presStyleCnt="0"/>
      <dgm:spPr/>
    </dgm:pt>
    <dgm:pt modelId="{18459FF3-7407-4F23-9434-2885A3B13F60}" type="pres">
      <dgm:prSet presAssocID="{252EE84F-D320-406C-AEC7-70D3D91BC190}" presName="parentLin" presStyleCnt="0"/>
      <dgm:spPr/>
    </dgm:pt>
    <dgm:pt modelId="{F57D94CE-6F3C-458D-8D6C-392BA64F2AA7}" type="pres">
      <dgm:prSet presAssocID="{252EE84F-D320-406C-AEC7-70D3D91BC190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EE982230-1E99-45B0-9CAF-2C8F698AC2E6}" type="pres">
      <dgm:prSet presAssocID="{252EE84F-D320-406C-AEC7-70D3D91BC19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61DFFC-A9A8-400D-92ED-612E8C89E131}" type="pres">
      <dgm:prSet presAssocID="{252EE84F-D320-406C-AEC7-70D3D91BC190}" presName="negativeSpace" presStyleCnt="0"/>
      <dgm:spPr/>
    </dgm:pt>
    <dgm:pt modelId="{767DE962-1578-41F9-9DA9-EBADC46EA498}" type="pres">
      <dgm:prSet presAssocID="{252EE84F-D320-406C-AEC7-70D3D91BC19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6FDD0DC-9554-43C5-B236-FF9CCAA38C95}" type="presOf" srcId="{32959E25-6C8C-4A2E-B8D5-797FC4FDBDAB}" destId="{08C472EC-63E3-4184-82E7-F3C8AD1D5929}" srcOrd="0" destOrd="0" presId="urn:microsoft.com/office/officeart/2005/8/layout/list1"/>
    <dgm:cxn modelId="{B640FE7B-F4DC-4888-AA2A-0D335E55EE96}" type="presOf" srcId="{252EE84F-D320-406C-AEC7-70D3D91BC190}" destId="{EE982230-1E99-45B0-9CAF-2C8F698AC2E6}" srcOrd="1" destOrd="0" presId="urn:microsoft.com/office/officeart/2005/8/layout/list1"/>
    <dgm:cxn modelId="{E6ED8534-A8FE-4D05-8131-43269ACE0525}" srcId="{C6BCCC42-A239-4755-9C16-41CA6007BF11}" destId="{32959E25-6C8C-4A2E-B8D5-797FC4FDBDAB}" srcOrd="1" destOrd="0" parTransId="{552D1E0D-CF9C-4493-9E8F-4D356A41ACA8}" sibTransId="{1CE188EB-5A4E-43A4-B560-F1D6FD55B6BE}"/>
    <dgm:cxn modelId="{DB6B79A3-BEFF-402C-AFA1-4EDD8ADDBEB4}" type="presOf" srcId="{93921AF8-209E-4A5F-A9D6-56D51B177C7B}" destId="{76E2C8FD-BA3B-43FA-A926-9DD3F235A393}" srcOrd="1" destOrd="0" presId="urn:microsoft.com/office/officeart/2005/8/layout/list1"/>
    <dgm:cxn modelId="{F51EA602-13FD-4FE0-B10D-12BFF974ABF6}" type="presOf" srcId="{93921AF8-209E-4A5F-A9D6-56D51B177C7B}" destId="{2DD92CE0-32B2-4655-B178-7EA5D44350EE}" srcOrd="0" destOrd="0" presId="urn:microsoft.com/office/officeart/2005/8/layout/list1"/>
    <dgm:cxn modelId="{FA225CB4-EDAC-474A-B714-7AAFF5FF42A7}" type="presOf" srcId="{C6BCCC42-A239-4755-9C16-41CA6007BF11}" destId="{B407AD1E-6C53-4860-B6EF-77AC3ABF997B}" srcOrd="0" destOrd="0" presId="urn:microsoft.com/office/officeart/2005/8/layout/list1"/>
    <dgm:cxn modelId="{CA43B28A-714D-4E36-A53B-F708D04B7C22}" type="presOf" srcId="{252EE84F-D320-406C-AEC7-70D3D91BC190}" destId="{F57D94CE-6F3C-458D-8D6C-392BA64F2AA7}" srcOrd="0" destOrd="0" presId="urn:microsoft.com/office/officeart/2005/8/layout/list1"/>
    <dgm:cxn modelId="{BC2DDFCD-5DD6-4F19-8B85-C3F172E8FA7E}" srcId="{C6BCCC42-A239-4755-9C16-41CA6007BF11}" destId="{93921AF8-209E-4A5F-A9D6-56D51B177C7B}" srcOrd="0" destOrd="0" parTransId="{36B05BB8-1509-48B7-BDD6-21A2A4EDBFC5}" sibTransId="{B694A6E0-6F5A-43D2-935D-5B40A51A8101}"/>
    <dgm:cxn modelId="{DA5711FF-B380-405B-ACB7-42729AA2332F}" srcId="{C6BCCC42-A239-4755-9C16-41CA6007BF11}" destId="{252EE84F-D320-406C-AEC7-70D3D91BC190}" srcOrd="2" destOrd="0" parTransId="{BDD92126-341D-4DCB-A208-C6CAB24484F4}" sibTransId="{40C86B02-F346-4177-956D-EDF733559577}"/>
    <dgm:cxn modelId="{E857EDA4-3DF0-4CA8-8EFE-36908432439B}" type="presOf" srcId="{32959E25-6C8C-4A2E-B8D5-797FC4FDBDAB}" destId="{6D185185-9397-4101-915D-ACEF78513130}" srcOrd="1" destOrd="0" presId="urn:microsoft.com/office/officeart/2005/8/layout/list1"/>
    <dgm:cxn modelId="{25936888-8D20-4707-AB0A-3927E796CD3D}" type="presParOf" srcId="{B407AD1E-6C53-4860-B6EF-77AC3ABF997B}" destId="{C4EFC22A-7615-4D28-AAC4-45F81013680A}" srcOrd="0" destOrd="0" presId="urn:microsoft.com/office/officeart/2005/8/layout/list1"/>
    <dgm:cxn modelId="{8A2696DD-8833-4FCC-AFD9-22CF195A0376}" type="presParOf" srcId="{C4EFC22A-7615-4D28-AAC4-45F81013680A}" destId="{2DD92CE0-32B2-4655-B178-7EA5D44350EE}" srcOrd="0" destOrd="0" presId="urn:microsoft.com/office/officeart/2005/8/layout/list1"/>
    <dgm:cxn modelId="{75020D0F-EC33-4734-A452-97AAF38E5721}" type="presParOf" srcId="{C4EFC22A-7615-4D28-AAC4-45F81013680A}" destId="{76E2C8FD-BA3B-43FA-A926-9DD3F235A393}" srcOrd="1" destOrd="0" presId="urn:microsoft.com/office/officeart/2005/8/layout/list1"/>
    <dgm:cxn modelId="{2082428C-CE78-415F-B45F-CA4F123D7EA8}" type="presParOf" srcId="{B407AD1E-6C53-4860-B6EF-77AC3ABF997B}" destId="{20512165-0897-41A8-8270-A2B5295D6D69}" srcOrd="1" destOrd="0" presId="urn:microsoft.com/office/officeart/2005/8/layout/list1"/>
    <dgm:cxn modelId="{67FA40EC-58C9-450E-818F-4127C459B6EC}" type="presParOf" srcId="{B407AD1E-6C53-4860-B6EF-77AC3ABF997B}" destId="{A9342E12-709C-4F4D-ADB5-A015EAB702C2}" srcOrd="2" destOrd="0" presId="urn:microsoft.com/office/officeart/2005/8/layout/list1"/>
    <dgm:cxn modelId="{58C0D944-43E9-4A30-9FA6-0DC868259995}" type="presParOf" srcId="{B407AD1E-6C53-4860-B6EF-77AC3ABF997B}" destId="{F17FD1BC-1146-4993-86CC-6DF4DE0CBB8E}" srcOrd="3" destOrd="0" presId="urn:microsoft.com/office/officeart/2005/8/layout/list1"/>
    <dgm:cxn modelId="{3F050C6D-C232-4157-9B90-EEF40F3BC11A}" type="presParOf" srcId="{B407AD1E-6C53-4860-B6EF-77AC3ABF997B}" destId="{652FC304-156D-4888-8BA6-F41077AB07D7}" srcOrd="4" destOrd="0" presId="urn:microsoft.com/office/officeart/2005/8/layout/list1"/>
    <dgm:cxn modelId="{F118200E-A1DA-4E89-9A65-E2C596875D60}" type="presParOf" srcId="{652FC304-156D-4888-8BA6-F41077AB07D7}" destId="{08C472EC-63E3-4184-82E7-F3C8AD1D5929}" srcOrd="0" destOrd="0" presId="urn:microsoft.com/office/officeart/2005/8/layout/list1"/>
    <dgm:cxn modelId="{C1B9C41A-840F-4478-99C2-F3D698BE72D8}" type="presParOf" srcId="{652FC304-156D-4888-8BA6-F41077AB07D7}" destId="{6D185185-9397-4101-915D-ACEF78513130}" srcOrd="1" destOrd="0" presId="urn:microsoft.com/office/officeart/2005/8/layout/list1"/>
    <dgm:cxn modelId="{F66E2178-7894-4FE2-A9F5-AF1F7E1D2276}" type="presParOf" srcId="{B407AD1E-6C53-4860-B6EF-77AC3ABF997B}" destId="{4E752C2C-2137-4BF0-803A-3DAAAB356785}" srcOrd="5" destOrd="0" presId="urn:microsoft.com/office/officeart/2005/8/layout/list1"/>
    <dgm:cxn modelId="{2FF82D3C-88CA-4847-99A9-C19751229A5F}" type="presParOf" srcId="{B407AD1E-6C53-4860-B6EF-77AC3ABF997B}" destId="{DB867C22-41F6-441B-82B7-50C8EB43A1FF}" srcOrd="6" destOrd="0" presId="urn:microsoft.com/office/officeart/2005/8/layout/list1"/>
    <dgm:cxn modelId="{E860C0D6-1A11-433B-AC4B-AA44CA32D5AE}" type="presParOf" srcId="{B407AD1E-6C53-4860-B6EF-77AC3ABF997B}" destId="{42F19116-88CD-4318-8C3D-FD9B104B6AC7}" srcOrd="7" destOrd="0" presId="urn:microsoft.com/office/officeart/2005/8/layout/list1"/>
    <dgm:cxn modelId="{0CA88A4D-7CF3-4CDA-AAD5-069E2930A597}" type="presParOf" srcId="{B407AD1E-6C53-4860-B6EF-77AC3ABF997B}" destId="{18459FF3-7407-4F23-9434-2885A3B13F60}" srcOrd="8" destOrd="0" presId="urn:microsoft.com/office/officeart/2005/8/layout/list1"/>
    <dgm:cxn modelId="{CC8CE720-8247-4EFC-92D6-70EB7FF1B59A}" type="presParOf" srcId="{18459FF3-7407-4F23-9434-2885A3B13F60}" destId="{F57D94CE-6F3C-458D-8D6C-392BA64F2AA7}" srcOrd="0" destOrd="0" presId="urn:microsoft.com/office/officeart/2005/8/layout/list1"/>
    <dgm:cxn modelId="{E579E999-1FCD-4F25-92F8-CDA766C06907}" type="presParOf" srcId="{18459FF3-7407-4F23-9434-2885A3B13F60}" destId="{EE982230-1E99-45B0-9CAF-2C8F698AC2E6}" srcOrd="1" destOrd="0" presId="urn:microsoft.com/office/officeart/2005/8/layout/list1"/>
    <dgm:cxn modelId="{38D01F05-A9BF-4943-83E6-185C15AF1EE6}" type="presParOf" srcId="{B407AD1E-6C53-4860-B6EF-77AC3ABF997B}" destId="{0861DFFC-A9A8-400D-92ED-612E8C89E131}" srcOrd="9" destOrd="0" presId="urn:microsoft.com/office/officeart/2005/8/layout/list1"/>
    <dgm:cxn modelId="{1A1080CB-ADE8-4B07-A416-EDA0623F04F6}" type="presParOf" srcId="{B407AD1E-6C53-4860-B6EF-77AC3ABF997B}" destId="{767DE962-1578-41F9-9DA9-EBADC46EA49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C802120-3D9B-495E-852B-DA42B87245DE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89A37896-B6F0-4CF0-8C4D-DB7AB7586463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1"/>
          <a:r>
            <a:rPr lang="fa-IR" dirty="0" smtClean="0"/>
            <a:t>فشارنظامي</a:t>
          </a:r>
          <a:endParaRPr lang="fa-IR" dirty="0"/>
        </a:p>
      </dgm:t>
    </dgm:pt>
    <dgm:pt modelId="{8986CCE3-AFF3-4155-B778-B42B5204E8BE}" type="parTrans" cxnId="{50D4AB59-2C26-45F7-9E87-879DA9DF7490}">
      <dgm:prSet/>
      <dgm:spPr/>
      <dgm:t>
        <a:bodyPr/>
        <a:lstStyle/>
        <a:p>
          <a:pPr rtl="1"/>
          <a:endParaRPr lang="fa-IR"/>
        </a:p>
      </dgm:t>
    </dgm:pt>
    <dgm:pt modelId="{5D2583DB-5903-4060-8FC1-8C56242DCB85}" type="sibTrans" cxnId="{50D4AB59-2C26-45F7-9E87-879DA9DF7490}">
      <dgm:prSet/>
      <dgm:spPr/>
      <dgm:t>
        <a:bodyPr/>
        <a:lstStyle/>
        <a:p>
          <a:pPr rtl="1"/>
          <a:endParaRPr lang="fa-IR"/>
        </a:p>
      </dgm:t>
    </dgm:pt>
    <dgm:pt modelId="{381B9EF4-1171-4218-A1DF-5ACC86FDED7F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fa-IR" dirty="0" smtClean="0"/>
            <a:t>سفرا و ماموران</a:t>
          </a:r>
          <a:endParaRPr lang="fa-IR" dirty="0"/>
        </a:p>
      </dgm:t>
    </dgm:pt>
    <dgm:pt modelId="{26465170-ED57-4465-B02D-2EA67D9F883F}" type="parTrans" cxnId="{46D33275-50A6-4D57-9E4B-3BA71AE64347}">
      <dgm:prSet/>
      <dgm:spPr/>
      <dgm:t>
        <a:bodyPr/>
        <a:lstStyle/>
        <a:p>
          <a:pPr rtl="1"/>
          <a:endParaRPr lang="fa-IR"/>
        </a:p>
      </dgm:t>
    </dgm:pt>
    <dgm:pt modelId="{E845E130-5DB9-48BC-840E-3D958A53225C}" type="sibTrans" cxnId="{46D33275-50A6-4D57-9E4B-3BA71AE64347}">
      <dgm:prSet/>
      <dgm:spPr/>
      <dgm:t>
        <a:bodyPr/>
        <a:lstStyle/>
        <a:p>
          <a:pPr rtl="1"/>
          <a:endParaRPr lang="fa-IR"/>
        </a:p>
      </dgm:t>
    </dgm:pt>
    <dgm:pt modelId="{0252B4F1-8CC6-450C-AC1A-DACF4541F052}">
      <dgm:prSet phldrT="[Text]"/>
      <dgm:spPr>
        <a:solidFill>
          <a:srgbClr val="92D050"/>
        </a:solidFill>
      </dgm:spPr>
      <dgm:t>
        <a:bodyPr/>
        <a:lstStyle/>
        <a:p>
          <a:pPr rtl="1"/>
          <a:r>
            <a:rPr lang="fa-IR" dirty="0" smtClean="0"/>
            <a:t>دانشجويان</a:t>
          </a:r>
          <a:endParaRPr lang="fa-IR" dirty="0"/>
        </a:p>
      </dgm:t>
    </dgm:pt>
    <dgm:pt modelId="{6C2BCD6C-4EDA-4231-83AD-83B2820BD324}" type="parTrans" cxnId="{65D5927C-422B-4E47-81CE-98068471CE30}">
      <dgm:prSet/>
      <dgm:spPr/>
      <dgm:t>
        <a:bodyPr/>
        <a:lstStyle/>
        <a:p>
          <a:pPr rtl="1"/>
          <a:endParaRPr lang="fa-IR"/>
        </a:p>
      </dgm:t>
    </dgm:pt>
    <dgm:pt modelId="{0C9A73C8-1D73-4B00-998A-914E0310CA61}" type="sibTrans" cxnId="{65D5927C-422B-4E47-81CE-98068471CE30}">
      <dgm:prSet/>
      <dgm:spPr/>
      <dgm:t>
        <a:bodyPr/>
        <a:lstStyle/>
        <a:p>
          <a:pPr rtl="1"/>
          <a:endParaRPr lang="fa-IR"/>
        </a:p>
      </dgm:t>
    </dgm:pt>
    <dgm:pt modelId="{73F63091-81E9-4CEF-AE90-48FB42FD7E52}">
      <dgm:prSet phldrT="[Text]"/>
      <dgm:spPr>
        <a:solidFill>
          <a:srgbClr val="7030A0"/>
        </a:solidFill>
      </dgm:spPr>
      <dgm:t>
        <a:bodyPr/>
        <a:lstStyle/>
        <a:p>
          <a:pPr rtl="1"/>
          <a:r>
            <a:rPr lang="fa-IR" dirty="0" smtClean="0"/>
            <a:t>بازرگانان </a:t>
          </a:r>
          <a:endParaRPr lang="fa-IR" dirty="0"/>
        </a:p>
      </dgm:t>
    </dgm:pt>
    <dgm:pt modelId="{D3732F15-E3BD-460A-A19F-36CC5F18A8C8}" type="parTrans" cxnId="{2D5F1B96-A4E0-46D5-8D8C-1D657CDB0B47}">
      <dgm:prSet/>
      <dgm:spPr/>
      <dgm:t>
        <a:bodyPr/>
        <a:lstStyle/>
        <a:p>
          <a:pPr rtl="1"/>
          <a:endParaRPr lang="fa-IR"/>
        </a:p>
      </dgm:t>
    </dgm:pt>
    <dgm:pt modelId="{9E24A595-B0C2-4784-A41D-598F47B1524F}" type="sibTrans" cxnId="{2D5F1B96-A4E0-46D5-8D8C-1D657CDB0B47}">
      <dgm:prSet/>
      <dgm:spPr/>
      <dgm:t>
        <a:bodyPr/>
        <a:lstStyle/>
        <a:p>
          <a:pPr rtl="1"/>
          <a:endParaRPr lang="fa-IR"/>
        </a:p>
      </dgm:t>
    </dgm:pt>
    <dgm:pt modelId="{5E7E286E-17AA-42C8-A08F-25D638E29E2A}">
      <dgm:prSet phldrT="[Text]"/>
      <dgm:spPr>
        <a:solidFill>
          <a:srgbClr val="FF0000"/>
        </a:solidFill>
      </dgm:spPr>
      <dgm:t>
        <a:bodyPr/>
        <a:lstStyle/>
        <a:p>
          <a:pPr rtl="1"/>
          <a:r>
            <a:rPr lang="fa-IR" dirty="0" smtClean="0"/>
            <a:t>همسايگان</a:t>
          </a:r>
          <a:endParaRPr lang="fa-IR" dirty="0"/>
        </a:p>
      </dgm:t>
    </dgm:pt>
    <dgm:pt modelId="{5E030016-801F-4721-B891-BFB047FE9E9F}" type="parTrans" cxnId="{88FA2BB1-6C1A-4877-9E0D-E45C23F1C87E}">
      <dgm:prSet/>
      <dgm:spPr/>
      <dgm:t>
        <a:bodyPr/>
        <a:lstStyle/>
        <a:p>
          <a:pPr rtl="1"/>
          <a:endParaRPr lang="fa-IR"/>
        </a:p>
      </dgm:t>
    </dgm:pt>
    <dgm:pt modelId="{80C7AEC7-9187-4CA9-AF37-A2A20CA337E2}" type="sibTrans" cxnId="{88FA2BB1-6C1A-4877-9E0D-E45C23F1C87E}">
      <dgm:prSet/>
      <dgm:spPr/>
      <dgm:t>
        <a:bodyPr/>
        <a:lstStyle/>
        <a:p>
          <a:pPr rtl="1"/>
          <a:endParaRPr lang="fa-IR"/>
        </a:p>
      </dgm:t>
    </dgm:pt>
    <dgm:pt modelId="{DCB355D4-272E-493D-8CAD-8B6AA8A63419}" type="pres">
      <dgm:prSet presAssocID="{FC802120-3D9B-495E-852B-DA42B87245D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8807E04-944D-43BC-9048-1287975FAA05}" type="pres">
      <dgm:prSet presAssocID="{89A37896-B6F0-4CF0-8C4D-DB7AB758646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76E4C7E-9E9D-4B8E-840D-B218FD340BF3}" type="pres">
      <dgm:prSet presAssocID="{89A37896-B6F0-4CF0-8C4D-DB7AB7586463}" presName="spNode" presStyleCnt="0"/>
      <dgm:spPr/>
    </dgm:pt>
    <dgm:pt modelId="{F66622C3-630E-4A32-BA8D-D2E8B334B4D0}" type="pres">
      <dgm:prSet presAssocID="{5D2583DB-5903-4060-8FC1-8C56242DCB85}" presName="sibTrans" presStyleLbl="sibTrans1D1" presStyleIdx="0" presStyleCnt="5"/>
      <dgm:spPr/>
      <dgm:t>
        <a:bodyPr/>
        <a:lstStyle/>
        <a:p>
          <a:pPr rtl="1"/>
          <a:endParaRPr lang="fa-IR"/>
        </a:p>
      </dgm:t>
    </dgm:pt>
    <dgm:pt modelId="{75BC2A57-2630-4AC9-92E4-D2ED37197D4B}" type="pres">
      <dgm:prSet presAssocID="{381B9EF4-1171-4218-A1DF-5ACC86FDED7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E4B9723-A606-4EEE-BF32-766ABBC32BE6}" type="pres">
      <dgm:prSet presAssocID="{381B9EF4-1171-4218-A1DF-5ACC86FDED7F}" presName="spNode" presStyleCnt="0"/>
      <dgm:spPr/>
    </dgm:pt>
    <dgm:pt modelId="{0ACC2B89-C16F-4767-B8B8-9AFDFBD48111}" type="pres">
      <dgm:prSet presAssocID="{E845E130-5DB9-48BC-840E-3D958A53225C}" presName="sibTrans" presStyleLbl="sibTrans1D1" presStyleIdx="1" presStyleCnt="5"/>
      <dgm:spPr/>
      <dgm:t>
        <a:bodyPr/>
        <a:lstStyle/>
        <a:p>
          <a:pPr rtl="1"/>
          <a:endParaRPr lang="fa-IR"/>
        </a:p>
      </dgm:t>
    </dgm:pt>
    <dgm:pt modelId="{5A7E0045-1980-45BC-A899-00E706B6539D}" type="pres">
      <dgm:prSet presAssocID="{0252B4F1-8CC6-450C-AC1A-DACF4541F05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9E673BD-4209-474C-B454-06E479769C3B}" type="pres">
      <dgm:prSet presAssocID="{0252B4F1-8CC6-450C-AC1A-DACF4541F052}" presName="spNode" presStyleCnt="0"/>
      <dgm:spPr/>
    </dgm:pt>
    <dgm:pt modelId="{6FF5E94F-EA2C-4843-9074-185CE93E04F0}" type="pres">
      <dgm:prSet presAssocID="{0C9A73C8-1D73-4B00-998A-914E0310CA61}" presName="sibTrans" presStyleLbl="sibTrans1D1" presStyleIdx="2" presStyleCnt="5"/>
      <dgm:spPr/>
      <dgm:t>
        <a:bodyPr/>
        <a:lstStyle/>
        <a:p>
          <a:pPr rtl="1"/>
          <a:endParaRPr lang="fa-IR"/>
        </a:p>
      </dgm:t>
    </dgm:pt>
    <dgm:pt modelId="{0A7F3654-EB07-4B11-875E-620A60261582}" type="pres">
      <dgm:prSet presAssocID="{73F63091-81E9-4CEF-AE90-48FB42FD7E5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6DE1BEE-AE5B-4D32-B029-FB9358E7A403}" type="pres">
      <dgm:prSet presAssocID="{73F63091-81E9-4CEF-AE90-48FB42FD7E52}" presName="spNode" presStyleCnt="0"/>
      <dgm:spPr/>
    </dgm:pt>
    <dgm:pt modelId="{0D2DD7AC-405C-4E2F-818D-52E129B51641}" type="pres">
      <dgm:prSet presAssocID="{9E24A595-B0C2-4784-A41D-598F47B1524F}" presName="sibTrans" presStyleLbl="sibTrans1D1" presStyleIdx="3" presStyleCnt="5"/>
      <dgm:spPr/>
      <dgm:t>
        <a:bodyPr/>
        <a:lstStyle/>
        <a:p>
          <a:pPr rtl="1"/>
          <a:endParaRPr lang="fa-IR"/>
        </a:p>
      </dgm:t>
    </dgm:pt>
    <dgm:pt modelId="{81CCDBF3-CCA6-4731-A70D-6210589AAD76}" type="pres">
      <dgm:prSet presAssocID="{5E7E286E-17AA-42C8-A08F-25D638E29E2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FB581E2-43E8-4A55-8FF6-C6C810A2D6E7}" type="pres">
      <dgm:prSet presAssocID="{5E7E286E-17AA-42C8-A08F-25D638E29E2A}" presName="spNode" presStyleCnt="0"/>
      <dgm:spPr/>
    </dgm:pt>
    <dgm:pt modelId="{3EFA8809-965C-4261-A7B0-273FA1E33F20}" type="pres">
      <dgm:prSet presAssocID="{80C7AEC7-9187-4CA9-AF37-A2A20CA337E2}" presName="sibTrans" presStyleLbl="sibTrans1D1" presStyleIdx="4" presStyleCnt="5"/>
      <dgm:spPr/>
      <dgm:t>
        <a:bodyPr/>
        <a:lstStyle/>
        <a:p>
          <a:pPr rtl="1"/>
          <a:endParaRPr lang="fa-IR"/>
        </a:p>
      </dgm:t>
    </dgm:pt>
  </dgm:ptLst>
  <dgm:cxnLst>
    <dgm:cxn modelId="{46D33275-50A6-4D57-9E4B-3BA71AE64347}" srcId="{FC802120-3D9B-495E-852B-DA42B87245DE}" destId="{381B9EF4-1171-4218-A1DF-5ACC86FDED7F}" srcOrd="1" destOrd="0" parTransId="{26465170-ED57-4465-B02D-2EA67D9F883F}" sibTransId="{E845E130-5DB9-48BC-840E-3D958A53225C}"/>
    <dgm:cxn modelId="{2A2E5FD5-C03A-438A-BC87-009B6FDD146D}" type="presOf" srcId="{5E7E286E-17AA-42C8-A08F-25D638E29E2A}" destId="{81CCDBF3-CCA6-4731-A70D-6210589AAD76}" srcOrd="0" destOrd="0" presId="urn:microsoft.com/office/officeart/2005/8/layout/cycle6"/>
    <dgm:cxn modelId="{A01BA452-1CC2-4A0D-934B-6E286C4D3BEC}" type="presOf" srcId="{FC802120-3D9B-495E-852B-DA42B87245DE}" destId="{DCB355D4-272E-493D-8CAD-8B6AA8A63419}" srcOrd="0" destOrd="0" presId="urn:microsoft.com/office/officeart/2005/8/layout/cycle6"/>
    <dgm:cxn modelId="{88FA2BB1-6C1A-4877-9E0D-E45C23F1C87E}" srcId="{FC802120-3D9B-495E-852B-DA42B87245DE}" destId="{5E7E286E-17AA-42C8-A08F-25D638E29E2A}" srcOrd="4" destOrd="0" parTransId="{5E030016-801F-4721-B891-BFB047FE9E9F}" sibTransId="{80C7AEC7-9187-4CA9-AF37-A2A20CA337E2}"/>
    <dgm:cxn modelId="{65D5927C-422B-4E47-81CE-98068471CE30}" srcId="{FC802120-3D9B-495E-852B-DA42B87245DE}" destId="{0252B4F1-8CC6-450C-AC1A-DACF4541F052}" srcOrd="2" destOrd="0" parTransId="{6C2BCD6C-4EDA-4231-83AD-83B2820BD324}" sibTransId="{0C9A73C8-1D73-4B00-998A-914E0310CA61}"/>
    <dgm:cxn modelId="{9839825D-3564-4188-873E-45269DE24F2B}" type="presOf" srcId="{0C9A73C8-1D73-4B00-998A-914E0310CA61}" destId="{6FF5E94F-EA2C-4843-9074-185CE93E04F0}" srcOrd="0" destOrd="0" presId="urn:microsoft.com/office/officeart/2005/8/layout/cycle6"/>
    <dgm:cxn modelId="{5A62E366-661F-4408-8D24-36F24F6F6F9A}" type="presOf" srcId="{5D2583DB-5903-4060-8FC1-8C56242DCB85}" destId="{F66622C3-630E-4A32-BA8D-D2E8B334B4D0}" srcOrd="0" destOrd="0" presId="urn:microsoft.com/office/officeart/2005/8/layout/cycle6"/>
    <dgm:cxn modelId="{A21BD1EF-F6A8-486F-990C-63BC623DD028}" type="presOf" srcId="{89A37896-B6F0-4CF0-8C4D-DB7AB7586463}" destId="{B8807E04-944D-43BC-9048-1287975FAA05}" srcOrd="0" destOrd="0" presId="urn:microsoft.com/office/officeart/2005/8/layout/cycle6"/>
    <dgm:cxn modelId="{15F426E6-B29B-4A2D-99CD-B6CFD2BB18DC}" type="presOf" srcId="{80C7AEC7-9187-4CA9-AF37-A2A20CA337E2}" destId="{3EFA8809-965C-4261-A7B0-273FA1E33F20}" srcOrd="0" destOrd="0" presId="urn:microsoft.com/office/officeart/2005/8/layout/cycle6"/>
    <dgm:cxn modelId="{BE66DC1A-4DA8-43CF-B502-B2DC30255E43}" type="presOf" srcId="{9E24A595-B0C2-4784-A41D-598F47B1524F}" destId="{0D2DD7AC-405C-4E2F-818D-52E129B51641}" srcOrd="0" destOrd="0" presId="urn:microsoft.com/office/officeart/2005/8/layout/cycle6"/>
    <dgm:cxn modelId="{F0FE30FC-DDE2-4EC1-A119-C72CE3E72CE9}" type="presOf" srcId="{73F63091-81E9-4CEF-AE90-48FB42FD7E52}" destId="{0A7F3654-EB07-4B11-875E-620A60261582}" srcOrd="0" destOrd="0" presId="urn:microsoft.com/office/officeart/2005/8/layout/cycle6"/>
    <dgm:cxn modelId="{F2DBEE68-6DFE-4039-A89B-59F6EFF51A1E}" type="presOf" srcId="{E845E130-5DB9-48BC-840E-3D958A53225C}" destId="{0ACC2B89-C16F-4767-B8B8-9AFDFBD48111}" srcOrd="0" destOrd="0" presId="urn:microsoft.com/office/officeart/2005/8/layout/cycle6"/>
    <dgm:cxn modelId="{2D5F1B96-A4E0-46D5-8D8C-1D657CDB0B47}" srcId="{FC802120-3D9B-495E-852B-DA42B87245DE}" destId="{73F63091-81E9-4CEF-AE90-48FB42FD7E52}" srcOrd="3" destOrd="0" parTransId="{D3732F15-E3BD-460A-A19F-36CC5F18A8C8}" sibTransId="{9E24A595-B0C2-4784-A41D-598F47B1524F}"/>
    <dgm:cxn modelId="{D8F91728-E6EC-410C-BB8B-9320163F3D5D}" type="presOf" srcId="{381B9EF4-1171-4218-A1DF-5ACC86FDED7F}" destId="{75BC2A57-2630-4AC9-92E4-D2ED37197D4B}" srcOrd="0" destOrd="0" presId="urn:microsoft.com/office/officeart/2005/8/layout/cycle6"/>
    <dgm:cxn modelId="{50D4AB59-2C26-45F7-9E87-879DA9DF7490}" srcId="{FC802120-3D9B-495E-852B-DA42B87245DE}" destId="{89A37896-B6F0-4CF0-8C4D-DB7AB7586463}" srcOrd="0" destOrd="0" parTransId="{8986CCE3-AFF3-4155-B778-B42B5204E8BE}" sibTransId="{5D2583DB-5903-4060-8FC1-8C56242DCB85}"/>
    <dgm:cxn modelId="{0D899065-B1B9-4B34-B979-C8112C516021}" type="presOf" srcId="{0252B4F1-8CC6-450C-AC1A-DACF4541F052}" destId="{5A7E0045-1980-45BC-A899-00E706B6539D}" srcOrd="0" destOrd="0" presId="urn:microsoft.com/office/officeart/2005/8/layout/cycle6"/>
    <dgm:cxn modelId="{544229E4-1B67-4DC9-9495-FBF48602B4C0}" type="presParOf" srcId="{DCB355D4-272E-493D-8CAD-8B6AA8A63419}" destId="{B8807E04-944D-43BC-9048-1287975FAA05}" srcOrd="0" destOrd="0" presId="urn:microsoft.com/office/officeart/2005/8/layout/cycle6"/>
    <dgm:cxn modelId="{FE3B6A8C-ECF4-4658-A33B-A4A37948B4DF}" type="presParOf" srcId="{DCB355D4-272E-493D-8CAD-8B6AA8A63419}" destId="{D76E4C7E-9E9D-4B8E-840D-B218FD340BF3}" srcOrd="1" destOrd="0" presId="urn:microsoft.com/office/officeart/2005/8/layout/cycle6"/>
    <dgm:cxn modelId="{3042AE9B-4B79-4BBC-88C8-362D8703CECE}" type="presParOf" srcId="{DCB355D4-272E-493D-8CAD-8B6AA8A63419}" destId="{F66622C3-630E-4A32-BA8D-D2E8B334B4D0}" srcOrd="2" destOrd="0" presId="urn:microsoft.com/office/officeart/2005/8/layout/cycle6"/>
    <dgm:cxn modelId="{57BE07C3-1073-4819-94CF-EAC15A731B9E}" type="presParOf" srcId="{DCB355D4-272E-493D-8CAD-8B6AA8A63419}" destId="{75BC2A57-2630-4AC9-92E4-D2ED37197D4B}" srcOrd="3" destOrd="0" presId="urn:microsoft.com/office/officeart/2005/8/layout/cycle6"/>
    <dgm:cxn modelId="{53A277B4-0E7A-418A-8C67-B8C5A278AE59}" type="presParOf" srcId="{DCB355D4-272E-493D-8CAD-8B6AA8A63419}" destId="{3E4B9723-A606-4EEE-BF32-766ABBC32BE6}" srcOrd="4" destOrd="0" presId="urn:microsoft.com/office/officeart/2005/8/layout/cycle6"/>
    <dgm:cxn modelId="{753AFB09-FD6A-47E2-AAFF-AA86DBEE1B05}" type="presParOf" srcId="{DCB355D4-272E-493D-8CAD-8B6AA8A63419}" destId="{0ACC2B89-C16F-4767-B8B8-9AFDFBD48111}" srcOrd="5" destOrd="0" presId="urn:microsoft.com/office/officeart/2005/8/layout/cycle6"/>
    <dgm:cxn modelId="{7EBC67C2-0020-49CB-B5A8-FC66C0CCF6ED}" type="presParOf" srcId="{DCB355D4-272E-493D-8CAD-8B6AA8A63419}" destId="{5A7E0045-1980-45BC-A899-00E706B6539D}" srcOrd="6" destOrd="0" presId="urn:microsoft.com/office/officeart/2005/8/layout/cycle6"/>
    <dgm:cxn modelId="{4CAC317D-0879-4D2E-B58B-FD89B4018104}" type="presParOf" srcId="{DCB355D4-272E-493D-8CAD-8B6AA8A63419}" destId="{99E673BD-4209-474C-B454-06E479769C3B}" srcOrd="7" destOrd="0" presId="urn:microsoft.com/office/officeart/2005/8/layout/cycle6"/>
    <dgm:cxn modelId="{E8562AAD-1483-4598-A57A-87D085C543C6}" type="presParOf" srcId="{DCB355D4-272E-493D-8CAD-8B6AA8A63419}" destId="{6FF5E94F-EA2C-4843-9074-185CE93E04F0}" srcOrd="8" destOrd="0" presId="urn:microsoft.com/office/officeart/2005/8/layout/cycle6"/>
    <dgm:cxn modelId="{C16C2B4A-3506-422A-B0B9-64DD85EE0FF1}" type="presParOf" srcId="{DCB355D4-272E-493D-8CAD-8B6AA8A63419}" destId="{0A7F3654-EB07-4B11-875E-620A60261582}" srcOrd="9" destOrd="0" presId="urn:microsoft.com/office/officeart/2005/8/layout/cycle6"/>
    <dgm:cxn modelId="{A88CC351-6C84-4F45-9AE1-181F36A04A90}" type="presParOf" srcId="{DCB355D4-272E-493D-8CAD-8B6AA8A63419}" destId="{D6DE1BEE-AE5B-4D32-B029-FB9358E7A403}" srcOrd="10" destOrd="0" presId="urn:microsoft.com/office/officeart/2005/8/layout/cycle6"/>
    <dgm:cxn modelId="{0F3FE9A7-EF7B-4E1C-A88B-3606132AD207}" type="presParOf" srcId="{DCB355D4-272E-493D-8CAD-8B6AA8A63419}" destId="{0D2DD7AC-405C-4E2F-818D-52E129B51641}" srcOrd="11" destOrd="0" presId="urn:microsoft.com/office/officeart/2005/8/layout/cycle6"/>
    <dgm:cxn modelId="{51ABD77C-0A5A-40E8-AA4C-9D5956FB6341}" type="presParOf" srcId="{DCB355D4-272E-493D-8CAD-8B6AA8A63419}" destId="{81CCDBF3-CCA6-4731-A70D-6210589AAD76}" srcOrd="12" destOrd="0" presId="urn:microsoft.com/office/officeart/2005/8/layout/cycle6"/>
    <dgm:cxn modelId="{19B7EADE-3CE2-4076-AC1D-93D04533C81B}" type="presParOf" srcId="{DCB355D4-272E-493D-8CAD-8B6AA8A63419}" destId="{CFB581E2-43E8-4A55-8FF6-C6C810A2D6E7}" srcOrd="13" destOrd="0" presId="urn:microsoft.com/office/officeart/2005/8/layout/cycle6"/>
    <dgm:cxn modelId="{B174A2DD-EB21-40F7-884C-F9F1CFA67C2E}" type="presParOf" srcId="{DCB355D4-272E-493D-8CAD-8B6AA8A63419}" destId="{3EFA8809-965C-4261-A7B0-273FA1E33F20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17420F9-AC2E-4CA5-B732-F1EF9133F317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5AC2C45A-2CC4-4B69-8E9B-3B9382FAC18D}">
      <dgm:prSet phldrT="[Text]"/>
      <dgm:spPr/>
      <dgm:t>
        <a:bodyPr/>
        <a:lstStyle/>
        <a:p>
          <a:pPr rtl="1"/>
          <a:r>
            <a:rPr lang="fa-IR" dirty="0" smtClean="0"/>
            <a:t>اومانيسم</a:t>
          </a:r>
          <a:endParaRPr lang="fa-IR" dirty="0"/>
        </a:p>
      </dgm:t>
    </dgm:pt>
    <dgm:pt modelId="{1CF40081-55CE-4319-B1A0-D72151535EA8}" type="parTrans" cxnId="{439001C0-2EB8-4DF8-9E84-2C3D15400239}">
      <dgm:prSet/>
      <dgm:spPr/>
      <dgm:t>
        <a:bodyPr/>
        <a:lstStyle/>
        <a:p>
          <a:pPr rtl="1"/>
          <a:endParaRPr lang="fa-IR"/>
        </a:p>
      </dgm:t>
    </dgm:pt>
    <dgm:pt modelId="{FE445C7C-3CBF-48A2-A477-31EADA900DA0}" type="sibTrans" cxnId="{439001C0-2EB8-4DF8-9E84-2C3D15400239}">
      <dgm:prSet/>
      <dgm:spPr/>
      <dgm:t>
        <a:bodyPr/>
        <a:lstStyle/>
        <a:p>
          <a:pPr rtl="1"/>
          <a:endParaRPr lang="fa-IR"/>
        </a:p>
      </dgm:t>
    </dgm:pt>
    <dgm:pt modelId="{59F28758-B371-4158-B1AB-DC94D620C07F}">
      <dgm:prSet phldrT="[Text]"/>
      <dgm:spPr/>
      <dgm:t>
        <a:bodyPr/>
        <a:lstStyle/>
        <a:p>
          <a:pPr rtl="1"/>
          <a:r>
            <a:rPr lang="fa-IR" dirty="0" smtClean="0"/>
            <a:t>امپریسيسم</a:t>
          </a:r>
          <a:endParaRPr lang="fa-IR" dirty="0"/>
        </a:p>
      </dgm:t>
    </dgm:pt>
    <dgm:pt modelId="{C6F4C8A9-8160-41F7-B283-DBF53CB8DE3D}" type="parTrans" cxnId="{558A4340-4EA1-4EC7-8FA6-DCD3AE88FC2D}">
      <dgm:prSet/>
      <dgm:spPr/>
      <dgm:t>
        <a:bodyPr/>
        <a:lstStyle/>
        <a:p>
          <a:pPr rtl="1"/>
          <a:endParaRPr lang="fa-IR"/>
        </a:p>
      </dgm:t>
    </dgm:pt>
    <dgm:pt modelId="{19F79376-721E-4436-B49B-4BE3C398B9F2}" type="sibTrans" cxnId="{558A4340-4EA1-4EC7-8FA6-DCD3AE88FC2D}">
      <dgm:prSet/>
      <dgm:spPr/>
      <dgm:t>
        <a:bodyPr/>
        <a:lstStyle/>
        <a:p>
          <a:pPr rtl="1"/>
          <a:endParaRPr lang="fa-IR"/>
        </a:p>
      </dgm:t>
    </dgm:pt>
    <dgm:pt modelId="{43048E2B-6759-49E2-AC7E-A586D6874B77}">
      <dgm:prSet phldrT="[Text]"/>
      <dgm:spPr/>
      <dgm:t>
        <a:bodyPr/>
        <a:lstStyle/>
        <a:p>
          <a:pPr rtl="1"/>
          <a:r>
            <a:rPr lang="fa-IR" dirty="0" smtClean="0"/>
            <a:t>راشناليسم</a:t>
          </a:r>
          <a:endParaRPr lang="fa-IR" dirty="0"/>
        </a:p>
      </dgm:t>
    </dgm:pt>
    <dgm:pt modelId="{E52187D6-DEBC-4027-8FD6-B18CA07941C2}" type="parTrans" cxnId="{D1356CCF-20DE-400D-B2F8-2328C642E0CB}">
      <dgm:prSet/>
      <dgm:spPr/>
      <dgm:t>
        <a:bodyPr/>
        <a:lstStyle/>
        <a:p>
          <a:pPr rtl="1"/>
          <a:endParaRPr lang="fa-IR"/>
        </a:p>
      </dgm:t>
    </dgm:pt>
    <dgm:pt modelId="{0C62B450-3B0F-404C-AD78-5754DD2FD036}" type="sibTrans" cxnId="{D1356CCF-20DE-400D-B2F8-2328C642E0CB}">
      <dgm:prSet/>
      <dgm:spPr/>
      <dgm:t>
        <a:bodyPr/>
        <a:lstStyle/>
        <a:p>
          <a:pPr rtl="1"/>
          <a:endParaRPr lang="fa-IR"/>
        </a:p>
      </dgm:t>
    </dgm:pt>
    <dgm:pt modelId="{9A807E99-0959-45E9-A26D-5524E2F5B4C4}">
      <dgm:prSet phldrT="[Text]"/>
      <dgm:spPr/>
      <dgm:t>
        <a:bodyPr/>
        <a:lstStyle/>
        <a:p>
          <a:pPr rtl="1"/>
          <a:r>
            <a:rPr lang="fa-IR" dirty="0" smtClean="0"/>
            <a:t>ليبراليسم</a:t>
          </a:r>
          <a:endParaRPr lang="fa-IR" dirty="0"/>
        </a:p>
      </dgm:t>
    </dgm:pt>
    <dgm:pt modelId="{B7AD5DF3-68EA-44FC-BBF4-B558A903A20B}" type="parTrans" cxnId="{7BC37F75-6938-41A0-B6FE-B750E059A306}">
      <dgm:prSet/>
      <dgm:spPr/>
      <dgm:t>
        <a:bodyPr/>
        <a:lstStyle/>
        <a:p>
          <a:pPr rtl="1"/>
          <a:endParaRPr lang="fa-IR"/>
        </a:p>
      </dgm:t>
    </dgm:pt>
    <dgm:pt modelId="{32AF6B8F-A115-4F04-A89A-F69AD9328987}" type="sibTrans" cxnId="{7BC37F75-6938-41A0-B6FE-B750E059A306}">
      <dgm:prSet/>
      <dgm:spPr/>
      <dgm:t>
        <a:bodyPr/>
        <a:lstStyle/>
        <a:p>
          <a:pPr rtl="1"/>
          <a:endParaRPr lang="fa-IR"/>
        </a:p>
      </dgm:t>
    </dgm:pt>
    <dgm:pt modelId="{D0B84850-0407-49FC-88BC-75CB13A5D493}">
      <dgm:prSet phldrT="[Text]"/>
      <dgm:spPr/>
      <dgm:t>
        <a:bodyPr/>
        <a:lstStyle/>
        <a:p>
          <a:pPr rtl="1"/>
          <a:r>
            <a:rPr lang="fa-IR" dirty="0" smtClean="0"/>
            <a:t>ناسيوناليسم</a:t>
          </a:r>
          <a:endParaRPr lang="fa-IR" dirty="0"/>
        </a:p>
      </dgm:t>
    </dgm:pt>
    <dgm:pt modelId="{E7797808-3015-4276-807A-2F3EF8831FB5}" type="parTrans" cxnId="{C90C526E-F427-4381-8D59-1CA3F55CCBCE}">
      <dgm:prSet/>
      <dgm:spPr/>
      <dgm:t>
        <a:bodyPr/>
        <a:lstStyle/>
        <a:p>
          <a:pPr rtl="1"/>
          <a:endParaRPr lang="fa-IR"/>
        </a:p>
      </dgm:t>
    </dgm:pt>
    <dgm:pt modelId="{D2023F5B-151E-44E4-BC11-94518EB4E3FF}" type="sibTrans" cxnId="{C90C526E-F427-4381-8D59-1CA3F55CCBCE}">
      <dgm:prSet/>
      <dgm:spPr/>
      <dgm:t>
        <a:bodyPr/>
        <a:lstStyle/>
        <a:p>
          <a:pPr rtl="1"/>
          <a:endParaRPr lang="fa-IR"/>
        </a:p>
      </dgm:t>
    </dgm:pt>
    <dgm:pt modelId="{1759F148-E68A-4DEC-A6BD-30DB6EA0AC25}" type="pres">
      <dgm:prSet presAssocID="{F17420F9-AC2E-4CA5-B732-F1EF9133F31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D70EEA7-4AA5-43BA-BC85-3EE723271259}" type="pres">
      <dgm:prSet presAssocID="{5AC2C45A-2CC4-4B69-8E9B-3B9382FAC18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E31ABBD-C567-4734-B623-CE12833962BC}" type="pres">
      <dgm:prSet presAssocID="{FE445C7C-3CBF-48A2-A477-31EADA900DA0}" presName="sibTrans" presStyleCnt="0"/>
      <dgm:spPr/>
    </dgm:pt>
    <dgm:pt modelId="{AA183B0F-E396-4E9A-A21B-A1C1C6346E0F}" type="pres">
      <dgm:prSet presAssocID="{59F28758-B371-4158-B1AB-DC94D620C07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12D8464-DE53-43F8-B322-7966086E869A}" type="pres">
      <dgm:prSet presAssocID="{19F79376-721E-4436-B49B-4BE3C398B9F2}" presName="sibTrans" presStyleCnt="0"/>
      <dgm:spPr/>
    </dgm:pt>
    <dgm:pt modelId="{488346D8-0427-4255-B545-F8B782AEB4D5}" type="pres">
      <dgm:prSet presAssocID="{43048E2B-6759-49E2-AC7E-A586D6874B7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CDB1915-32D7-48EC-A2A4-70DC0A62C607}" type="pres">
      <dgm:prSet presAssocID="{0C62B450-3B0F-404C-AD78-5754DD2FD036}" presName="sibTrans" presStyleCnt="0"/>
      <dgm:spPr/>
    </dgm:pt>
    <dgm:pt modelId="{D3A3881B-7CB5-4FAC-9A60-2CD303201CEF}" type="pres">
      <dgm:prSet presAssocID="{9A807E99-0959-45E9-A26D-5524E2F5B4C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2E54135-71A8-4D50-8E1B-CC4BB84A6D44}" type="pres">
      <dgm:prSet presAssocID="{32AF6B8F-A115-4F04-A89A-F69AD9328987}" presName="sibTrans" presStyleCnt="0"/>
      <dgm:spPr/>
    </dgm:pt>
    <dgm:pt modelId="{85C78002-F2E8-48E1-AF98-576532FD85EF}" type="pres">
      <dgm:prSet presAssocID="{D0B84850-0407-49FC-88BC-75CB13A5D49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7BC37F75-6938-41A0-B6FE-B750E059A306}" srcId="{F17420F9-AC2E-4CA5-B732-F1EF9133F317}" destId="{9A807E99-0959-45E9-A26D-5524E2F5B4C4}" srcOrd="3" destOrd="0" parTransId="{B7AD5DF3-68EA-44FC-BBF4-B558A903A20B}" sibTransId="{32AF6B8F-A115-4F04-A89A-F69AD9328987}"/>
    <dgm:cxn modelId="{CDC14C0F-24A2-432B-ACDD-FD84C18743F6}" type="presOf" srcId="{D0B84850-0407-49FC-88BC-75CB13A5D493}" destId="{85C78002-F2E8-48E1-AF98-576532FD85EF}" srcOrd="0" destOrd="0" presId="urn:microsoft.com/office/officeart/2005/8/layout/default#1"/>
    <dgm:cxn modelId="{558A4340-4EA1-4EC7-8FA6-DCD3AE88FC2D}" srcId="{F17420F9-AC2E-4CA5-B732-F1EF9133F317}" destId="{59F28758-B371-4158-B1AB-DC94D620C07F}" srcOrd="1" destOrd="0" parTransId="{C6F4C8A9-8160-41F7-B283-DBF53CB8DE3D}" sibTransId="{19F79376-721E-4436-B49B-4BE3C398B9F2}"/>
    <dgm:cxn modelId="{D1356CCF-20DE-400D-B2F8-2328C642E0CB}" srcId="{F17420F9-AC2E-4CA5-B732-F1EF9133F317}" destId="{43048E2B-6759-49E2-AC7E-A586D6874B77}" srcOrd="2" destOrd="0" parTransId="{E52187D6-DEBC-4027-8FD6-B18CA07941C2}" sibTransId="{0C62B450-3B0F-404C-AD78-5754DD2FD036}"/>
    <dgm:cxn modelId="{254ECB34-7256-426D-A39F-DFC455DE159B}" type="presOf" srcId="{9A807E99-0959-45E9-A26D-5524E2F5B4C4}" destId="{D3A3881B-7CB5-4FAC-9A60-2CD303201CEF}" srcOrd="0" destOrd="0" presId="urn:microsoft.com/office/officeart/2005/8/layout/default#1"/>
    <dgm:cxn modelId="{C90C526E-F427-4381-8D59-1CA3F55CCBCE}" srcId="{F17420F9-AC2E-4CA5-B732-F1EF9133F317}" destId="{D0B84850-0407-49FC-88BC-75CB13A5D493}" srcOrd="4" destOrd="0" parTransId="{E7797808-3015-4276-807A-2F3EF8831FB5}" sibTransId="{D2023F5B-151E-44E4-BC11-94518EB4E3FF}"/>
    <dgm:cxn modelId="{2C004064-575A-423F-BD71-2B8BAD66962F}" type="presOf" srcId="{59F28758-B371-4158-B1AB-DC94D620C07F}" destId="{AA183B0F-E396-4E9A-A21B-A1C1C6346E0F}" srcOrd="0" destOrd="0" presId="urn:microsoft.com/office/officeart/2005/8/layout/default#1"/>
    <dgm:cxn modelId="{439001C0-2EB8-4DF8-9E84-2C3D15400239}" srcId="{F17420F9-AC2E-4CA5-B732-F1EF9133F317}" destId="{5AC2C45A-2CC4-4B69-8E9B-3B9382FAC18D}" srcOrd="0" destOrd="0" parTransId="{1CF40081-55CE-4319-B1A0-D72151535EA8}" sibTransId="{FE445C7C-3CBF-48A2-A477-31EADA900DA0}"/>
    <dgm:cxn modelId="{3C6E840B-8F7E-426D-A413-86ED49E6B39E}" type="presOf" srcId="{5AC2C45A-2CC4-4B69-8E9B-3B9382FAC18D}" destId="{5D70EEA7-4AA5-43BA-BC85-3EE723271259}" srcOrd="0" destOrd="0" presId="urn:microsoft.com/office/officeart/2005/8/layout/default#1"/>
    <dgm:cxn modelId="{475D52AB-90F9-47C6-BDBA-DF7C485C84D9}" type="presOf" srcId="{43048E2B-6759-49E2-AC7E-A586D6874B77}" destId="{488346D8-0427-4255-B545-F8B782AEB4D5}" srcOrd="0" destOrd="0" presId="urn:microsoft.com/office/officeart/2005/8/layout/default#1"/>
    <dgm:cxn modelId="{02BE083F-6635-4254-AAE6-A07BDD29A433}" type="presOf" srcId="{F17420F9-AC2E-4CA5-B732-F1EF9133F317}" destId="{1759F148-E68A-4DEC-A6BD-30DB6EA0AC25}" srcOrd="0" destOrd="0" presId="urn:microsoft.com/office/officeart/2005/8/layout/default#1"/>
    <dgm:cxn modelId="{F6D9548C-7C17-454C-97E9-74D9483F52F8}" type="presParOf" srcId="{1759F148-E68A-4DEC-A6BD-30DB6EA0AC25}" destId="{5D70EEA7-4AA5-43BA-BC85-3EE723271259}" srcOrd="0" destOrd="0" presId="urn:microsoft.com/office/officeart/2005/8/layout/default#1"/>
    <dgm:cxn modelId="{A7A39FBD-7FD0-4EF9-92E5-FD31632E4F0F}" type="presParOf" srcId="{1759F148-E68A-4DEC-A6BD-30DB6EA0AC25}" destId="{7E31ABBD-C567-4734-B623-CE12833962BC}" srcOrd="1" destOrd="0" presId="urn:microsoft.com/office/officeart/2005/8/layout/default#1"/>
    <dgm:cxn modelId="{F17BA6AD-61ED-4D2B-BD5C-C2775309C4E6}" type="presParOf" srcId="{1759F148-E68A-4DEC-A6BD-30DB6EA0AC25}" destId="{AA183B0F-E396-4E9A-A21B-A1C1C6346E0F}" srcOrd="2" destOrd="0" presId="urn:microsoft.com/office/officeart/2005/8/layout/default#1"/>
    <dgm:cxn modelId="{C5D6B8D6-BC4C-4DD4-A412-A42C2BBA2CC8}" type="presParOf" srcId="{1759F148-E68A-4DEC-A6BD-30DB6EA0AC25}" destId="{A12D8464-DE53-43F8-B322-7966086E869A}" srcOrd="3" destOrd="0" presId="urn:microsoft.com/office/officeart/2005/8/layout/default#1"/>
    <dgm:cxn modelId="{1AC58219-AE6F-4D2D-9751-F4ACB5F2CF42}" type="presParOf" srcId="{1759F148-E68A-4DEC-A6BD-30DB6EA0AC25}" destId="{488346D8-0427-4255-B545-F8B782AEB4D5}" srcOrd="4" destOrd="0" presId="urn:microsoft.com/office/officeart/2005/8/layout/default#1"/>
    <dgm:cxn modelId="{B2FA9CCC-AE27-4D75-84FD-C38C574EF8DA}" type="presParOf" srcId="{1759F148-E68A-4DEC-A6BD-30DB6EA0AC25}" destId="{9CDB1915-32D7-48EC-A2A4-70DC0A62C607}" srcOrd="5" destOrd="0" presId="urn:microsoft.com/office/officeart/2005/8/layout/default#1"/>
    <dgm:cxn modelId="{16F59ADE-7032-4E78-B33F-A4C4829800CC}" type="presParOf" srcId="{1759F148-E68A-4DEC-A6BD-30DB6EA0AC25}" destId="{D3A3881B-7CB5-4FAC-9A60-2CD303201CEF}" srcOrd="6" destOrd="0" presId="urn:microsoft.com/office/officeart/2005/8/layout/default#1"/>
    <dgm:cxn modelId="{B2A51ADA-70AE-4FA9-8F12-C771CDB65AA7}" type="presParOf" srcId="{1759F148-E68A-4DEC-A6BD-30DB6EA0AC25}" destId="{42E54135-71A8-4D50-8E1B-CC4BB84A6D44}" srcOrd="7" destOrd="0" presId="urn:microsoft.com/office/officeart/2005/8/layout/default#1"/>
    <dgm:cxn modelId="{7825AB2F-8582-45CF-A808-6EFCC5AAF409}" type="presParOf" srcId="{1759F148-E68A-4DEC-A6BD-30DB6EA0AC25}" destId="{85C78002-F2E8-48E1-AF98-576532FD85EF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669D18C-9E2E-42CA-A304-60D30B1276EC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227D904E-80F6-49AA-9E7C-636AABB335CE}">
      <dgm:prSet phldrT="[Text]" custT="1"/>
      <dgm:spPr/>
      <dgm:t>
        <a:bodyPr/>
        <a:lstStyle/>
        <a:p>
          <a:pPr rtl="1"/>
          <a:r>
            <a:rPr lang="fa-IR" sz="3200" dirty="0" smtClean="0">
              <a:cs typeface="B Baran" panose="00000400000000000000" pitchFamily="2" charset="-78"/>
            </a:rPr>
            <a:t>1.انفعال و تحیر</a:t>
          </a:r>
        </a:p>
        <a:p>
          <a:pPr rtl="1"/>
          <a:r>
            <a:rPr lang="fa-IR" sz="3200" dirty="0" smtClean="0">
              <a:cs typeface="B Baran" panose="00000400000000000000" pitchFamily="2" charset="-78"/>
            </a:rPr>
            <a:t>2.ابتکار و هوشیاری</a:t>
          </a:r>
          <a:endParaRPr lang="fa-IR" sz="3200" dirty="0">
            <a:cs typeface="B Baran" panose="00000400000000000000" pitchFamily="2" charset="-78"/>
          </a:endParaRPr>
        </a:p>
      </dgm:t>
    </dgm:pt>
    <dgm:pt modelId="{19EEE59D-BDB4-434B-9AEB-34BB03768410}" type="parTrans" cxnId="{9E75E0D7-CBE5-44C1-B142-9AE1074CA467}">
      <dgm:prSet/>
      <dgm:spPr/>
      <dgm:t>
        <a:bodyPr/>
        <a:lstStyle/>
        <a:p>
          <a:pPr rtl="1"/>
          <a:endParaRPr lang="fa-IR"/>
        </a:p>
      </dgm:t>
    </dgm:pt>
    <dgm:pt modelId="{03058A0D-7DE8-4E23-A5E3-99A4F11A8691}" type="sibTrans" cxnId="{9E75E0D7-CBE5-44C1-B142-9AE1074CA467}">
      <dgm:prSet/>
      <dgm:spPr/>
      <dgm:t>
        <a:bodyPr/>
        <a:lstStyle/>
        <a:p>
          <a:pPr rtl="1"/>
          <a:endParaRPr lang="fa-IR"/>
        </a:p>
      </dgm:t>
    </dgm:pt>
    <dgm:pt modelId="{5F8E0226-5324-4601-A7CF-5FCB7AC6824A}">
      <dgm:prSet phldrT="[Text]" custT="1"/>
      <dgm:spPr/>
      <dgm:t>
        <a:bodyPr/>
        <a:lstStyle/>
        <a:p>
          <a:pPr rtl="1"/>
          <a:r>
            <a:rPr lang="fa-IR" sz="2600" dirty="0" smtClean="0"/>
            <a:t>1.جنگ با روسیه</a:t>
          </a:r>
        </a:p>
        <a:p>
          <a:pPr rtl="1"/>
          <a:r>
            <a:rPr lang="fa-IR" sz="2400" dirty="0" smtClean="0"/>
            <a:t>2.عصر ناصری</a:t>
          </a:r>
        </a:p>
        <a:p>
          <a:pPr rtl="1"/>
          <a:r>
            <a:rPr lang="fa-IR" sz="5400" b="1" dirty="0" smtClean="0">
              <a:solidFill>
                <a:srgbClr val="7030A0"/>
              </a:solidFill>
              <a:cs typeface="B Kamran" panose="00000400000000000000" pitchFamily="2" charset="-78"/>
            </a:rPr>
            <a:t>3.مشروطه</a:t>
          </a:r>
          <a:endParaRPr lang="fa-IR" sz="5400" b="1" dirty="0">
            <a:solidFill>
              <a:srgbClr val="7030A0"/>
            </a:solidFill>
            <a:cs typeface="B Kamran" panose="00000400000000000000" pitchFamily="2" charset="-78"/>
          </a:endParaRPr>
        </a:p>
      </dgm:t>
    </dgm:pt>
    <dgm:pt modelId="{5B12518C-72E1-4388-9DB4-7503A2B17C4A}" type="parTrans" cxnId="{F991E779-2D2F-403B-9024-B1B65544DC5F}">
      <dgm:prSet/>
      <dgm:spPr/>
      <dgm:t>
        <a:bodyPr/>
        <a:lstStyle/>
        <a:p>
          <a:pPr rtl="1"/>
          <a:endParaRPr lang="fa-IR"/>
        </a:p>
      </dgm:t>
    </dgm:pt>
    <dgm:pt modelId="{AA6CDBB2-90A0-4A51-8166-D2AEF05AB9D9}" type="sibTrans" cxnId="{F991E779-2D2F-403B-9024-B1B65544DC5F}">
      <dgm:prSet/>
      <dgm:spPr/>
      <dgm:t>
        <a:bodyPr/>
        <a:lstStyle/>
        <a:p>
          <a:pPr rtl="1"/>
          <a:endParaRPr lang="fa-IR"/>
        </a:p>
      </dgm:t>
    </dgm:pt>
    <dgm:pt modelId="{98784FF1-3B81-4DCC-9E39-059DF9624267}">
      <dgm:prSet phldrT="[Text]"/>
      <dgm:spPr/>
      <dgm:t>
        <a:bodyPr/>
        <a:lstStyle/>
        <a:p>
          <a:pPr rtl="1"/>
          <a:r>
            <a:rPr lang="fa-IR" dirty="0" smtClean="0"/>
            <a:t>ناسیونالیسم</a:t>
          </a:r>
        </a:p>
        <a:p>
          <a:pPr rtl="1"/>
          <a:r>
            <a:rPr lang="fa-IR" dirty="0" smtClean="0"/>
            <a:t>مدرنیزاسیون</a:t>
          </a:r>
        </a:p>
        <a:p>
          <a:pPr rtl="1"/>
          <a:r>
            <a:rPr lang="fa-IR" dirty="0" smtClean="0"/>
            <a:t>مدرنیته</a:t>
          </a:r>
          <a:endParaRPr lang="fa-IR" dirty="0"/>
        </a:p>
      </dgm:t>
    </dgm:pt>
    <dgm:pt modelId="{6426A023-0314-469B-A10D-8E8B0558839D}" type="parTrans" cxnId="{32E2E6DA-E67A-415F-837B-DD91E9F83544}">
      <dgm:prSet/>
      <dgm:spPr/>
      <dgm:t>
        <a:bodyPr/>
        <a:lstStyle/>
        <a:p>
          <a:pPr rtl="1"/>
          <a:endParaRPr lang="fa-IR"/>
        </a:p>
      </dgm:t>
    </dgm:pt>
    <dgm:pt modelId="{27C67361-EA31-4266-9C9A-0F3852BAE981}" type="sibTrans" cxnId="{32E2E6DA-E67A-415F-837B-DD91E9F83544}">
      <dgm:prSet/>
      <dgm:spPr/>
      <dgm:t>
        <a:bodyPr/>
        <a:lstStyle/>
        <a:p>
          <a:pPr rtl="1"/>
          <a:endParaRPr lang="fa-IR"/>
        </a:p>
      </dgm:t>
    </dgm:pt>
    <dgm:pt modelId="{D1FF9C68-58FB-445C-9F81-8F40118AB689}" type="pres">
      <dgm:prSet presAssocID="{F669D18C-9E2E-42CA-A304-60D30B1276EC}" presName="Name0" presStyleCnt="0">
        <dgm:presLayoutVars>
          <dgm:dir/>
          <dgm:resizeHandles val="exact"/>
        </dgm:presLayoutVars>
      </dgm:prSet>
      <dgm:spPr/>
    </dgm:pt>
    <dgm:pt modelId="{D616E58B-D79F-421B-8098-5795951A8DE3}" type="pres">
      <dgm:prSet presAssocID="{F669D18C-9E2E-42CA-A304-60D30B1276EC}" presName="bkgdShp" presStyleLbl="alignAccFollowNode1" presStyleIdx="0" presStyleCnt="1"/>
      <dgm:spPr/>
    </dgm:pt>
    <dgm:pt modelId="{AC372402-F392-4CB8-AC7B-6F75A497F027}" type="pres">
      <dgm:prSet presAssocID="{F669D18C-9E2E-42CA-A304-60D30B1276EC}" presName="linComp" presStyleCnt="0"/>
      <dgm:spPr/>
    </dgm:pt>
    <dgm:pt modelId="{B93F9C2C-9423-432F-BEE6-5C8F51211829}" type="pres">
      <dgm:prSet presAssocID="{227D904E-80F6-49AA-9E7C-636AABB335CE}" presName="compNode" presStyleCnt="0"/>
      <dgm:spPr/>
    </dgm:pt>
    <dgm:pt modelId="{6F579C39-A0E4-4E75-B659-8439B78E4DDA}" type="pres">
      <dgm:prSet presAssocID="{227D904E-80F6-49AA-9E7C-636AABB335C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FBD68C1-9F4A-4319-8459-C3CFB5E141C0}" type="pres">
      <dgm:prSet presAssocID="{227D904E-80F6-49AA-9E7C-636AABB335CE}" presName="invisiNode" presStyleLbl="node1" presStyleIdx="0" presStyleCnt="3"/>
      <dgm:spPr/>
    </dgm:pt>
    <dgm:pt modelId="{C3A9B655-EF60-4113-8495-84AD532F75B3}" type="pres">
      <dgm:prSet presAssocID="{227D904E-80F6-49AA-9E7C-636AABB335CE}" presName="imagNode" presStyleLbl="fgImgPlace1" presStyleIdx="0" presStyleCnt="3"/>
      <dgm:spPr/>
    </dgm:pt>
    <dgm:pt modelId="{D5B93D31-A95A-408D-BA3B-56DF5B25C3E6}" type="pres">
      <dgm:prSet presAssocID="{03058A0D-7DE8-4E23-A5E3-99A4F11A869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4593D437-6C73-4D38-B597-622FC1F9B81D}" type="pres">
      <dgm:prSet presAssocID="{5F8E0226-5324-4601-A7CF-5FCB7AC6824A}" presName="compNode" presStyleCnt="0"/>
      <dgm:spPr/>
    </dgm:pt>
    <dgm:pt modelId="{8414A963-7571-4255-B981-E71980C68292}" type="pres">
      <dgm:prSet presAssocID="{5F8E0226-5324-4601-A7CF-5FCB7AC6824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58750DA-535A-42DA-9A4C-921C65AD98C4}" type="pres">
      <dgm:prSet presAssocID="{5F8E0226-5324-4601-A7CF-5FCB7AC6824A}" presName="invisiNode" presStyleLbl="node1" presStyleIdx="1" presStyleCnt="3"/>
      <dgm:spPr/>
    </dgm:pt>
    <dgm:pt modelId="{79FDACBB-B2C8-49F5-8BB3-EED49A77BFC9}" type="pres">
      <dgm:prSet presAssocID="{5F8E0226-5324-4601-A7CF-5FCB7AC6824A}" presName="imagNode" presStyleLbl="fgImgPlace1" presStyleIdx="1" presStyleCnt="3"/>
      <dgm:spPr/>
    </dgm:pt>
    <dgm:pt modelId="{E055ECC4-98D6-4421-AC76-5FB2573AEC3A}" type="pres">
      <dgm:prSet presAssocID="{AA6CDBB2-90A0-4A51-8166-D2AEF05AB9D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34DECE1-462D-4453-803E-111F0106E269}" type="pres">
      <dgm:prSet presAssocID="{98784FF1-3B81-4DCC-9E39-059DF9624267}" presName="compNode" presStyleCnt="0"/>
      <dgm:spPr/>
    </dgm:pt>
    <dgm:pt modelId="{9DAAD05A-D653-46BC-A51D-7665E7F74EA7}" type="pres">
      <dgm:prSet presAssocID="{98784FF1-3B81-4DCC-9E39-059DF962426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3D0835A-D209-40F0-817D-5B9DD01BEAE7}" type="pres">
      <dgm:prSet presAssocID="{98784FF1-3B81-4DCC-9E39-059DF9624267}" presName="invisiNode" presStyleLbl="node1" presStyleIdx="2" presStyleCnt="3"/>
      <dgm:spPr/>
    </dgm:pt>
    <dgm:pt modelId="{A215376D-97BC-40CB-AF10-6141291FEDDB}" type="pres">
      <dgm:prSet presAssocID="{98784FF1-3B81-4DCC-9E39-059DF9624267}" presName="imagNode" presStyleLbl="fgImgPlace1" presStyleIdx="2" presStyleCnt="3"/>
      <dgm:spPr/>
    </dgm:pt>
  </dgm:ptLst>
  <dgm:cxnLst>
    <dgm:cxn modelId="{9E75E0D7-CBE5-44C1-B142-9AE1074CA467}" srcId="{F669D18C-9E2E-42CA-A304-60D30B1276EC}" destId="{227D904E-80F6-49AA-9E7C-636AABB335CE}" srcOrd="0" destOrd="0" parTransId="{19EEE59D-BDB4-434B-9AEB-34BB03768410}" sibTransId="{03058A0D-7DE8-4E23-A5E3-99A4F11A8691}"/>
    <dgm:cxn modelId="{32E2E6DA-E67A-415F-837B-DD91E9F83544}" srcId="{F669D18C-9E2E-42CA-A304-60D30B1276EC}" destId="{98784FF1-3B81-4DCC-9E39-059DF9624267}" srcOrd="2" destOrd="0" parTransId="{6426A023-0314-469B-A10D-8E8B0558839D}" sibTransId="{27C67361-EA31-4266-9C9A-0F3852BAE981}"/>
    <dgm:cxn modelId="{28C781D9-CA14-4244-A70F-CC97EA842DC2}" type="presOf" srcId="{5F8E0226-5324-4601-A7CF-5FCB7AC6824A}" destId="{8414A963-7571-4255-B981-E71980C68292}" srcOrd="0" destOrd="0" presId="urn:microsoft.com/office/officeart/2005/8/layout/pList2"/>
    <dgm:cxn modelId="{640CC4CF-EAB5-4331-9AF6-DF4AABA6ACBA}" type="presOf" srcId="{F669D18C-9E2E-42CA-A304-60D30B1276EC}" destId="{D1FF9C68-58FB-445C-9F81-8F40118AB689}" srcOrd="0" destOrd="0" presId="urn:microsoft.com/office/officeart/2005/8/layout/pList2"/>
    <dgm:cxn modelId="{F991E779-2D2F-403B-9024-B1B65544DC5F}" srcId="{F669D18C-9E2E-42CA-A304-60D30B1276EC}" destId="{5F8E0226-5324-4601-A7CF-5FCB7AC6824A}" srcOrd="1" destOrd="0" parTransId="{5B12518C-72E1-4388-9DB4-7503A2B17C4A}" sibTransId="{AA6CDBB2-90A0-4A51-8166-D2AEF05AB9D9}"/>
    <dgm:cxn modelId="{60656C80-7CDE-4A75-8682-E09DB17F2E52}" type="presOf" srcId="{98784FF1-3B81-4DCC-9E39-059DF9624267}" destId="{9DAAD05A-D653-46BC-A51D-7665E7F74EA7}" srcOrd="0" destOrd="0" presId="urn:microsoft.com/office/officeart/2005/8/layout/pList2"/>
    <dgm:cxn modelId="{35F031BB-F8CB-4586-A928-8E6045E29DCA}" type="presOf" srcId="{227D904E-80F6-49AA-9E7C-636AABB335CE}" destId="{6F579C39-A0E4-4E75-B659-8439B78E4DDA}" srcOrd="0" destOrd="0" presId="urn:microsoft.com/office/officeart/2005/8/layout/pList2"/>
    <dgm:cxn modelId="{1DB221FE-3929-4619-957D-7E27871111DA}" type="presOf" srcId="{03058A0D-7DE8-4E23-A5E3-99A4F11A8691}" destId="{D5B93D31-A95A-408D-BA3B-56DF5B25C3E6}" srcOrd="0" destOrd="0" presId="urn:microsoft.com/office/officeart/2005/8/layout/pList2"/>
    <dgm:cxn modelId="{A02705B0-505D-4B84-BCD6-76B0586CA828}" type="presOf" srcId="{AA6CDBB2-90A0-4A51-8166-D2AEF05AB9D9}" destId="{E055ECC4-98D6-4421-AC76-5FB2573AEC3A}" srcOrd="0" destOrd="0" presId="urn:microsoft.com/office/officeart/2005/8/layout/pList2"/>
    <dgm:cxn modelId="{4CA6088F-DF73-4398-854F-8F8D6736052C}" type="presParOf" srcId="{D1FF9C68-58FB-445C-9F81-8F40118AB689}" destId="{D616E58B-D79F-421B-8098-5795951A8DE3}" srcOrd="0" destOrd="0" presId="urn:microsoft.com/office/officeart/2005/8/layout/pList2"/>
    <dgm:cxn modelId="{EBE54786-2AF4-43B6-8CE6-27DD986BB405}" type="presParOf" srcId="{D1FF9C68-58FB-445C-9F81-8F40118AB689}" destId="{AC372402-F392-4CB8-AC7B-6F75A497F027}" srcOrd="1" destOrd="0" presId="urn:microsoft.com/office/officeart/2005/8/layout/pList2"/>
    <dgm:cxn modelId="{61A13E6B-8E35-4F22-81AB-D8E3AE710792}" type="presParOf" srcId="{AC372402-F392-4CB8-AC7B-6F75A497F027}" destId="{B93F9C2C-9423-432F-BEE6-5C8F51211829}" srcOrd="0" destOrd="0" presId="urn:microsoft.com/office/officeart/2005/8/layout/pList2"/>
    <dgm:cxn modelId="{3596613A-91A3-40F9-A526-CD6B491DDA37}" type="presParOf" srcId="{B93F9C2C-9423-432F-BEE6-5C8F51211829}" destId="{6F579C39-A0E4-4E75-B659-8439B78E4DDA}" srcOrd="0" destOrd="0" presId="urn:microsoft.com/office/officeart/2005/8/layout/pList2"/>
    <dgm:cxn modelId="{B70A4C0A-AAD3-4B3E-A310-02B8036DA844}" type="presParOf" srcId="{B93F9C2C-9423-432F-BEE6-5C8F51211829}" destId="{5FBD68C1-9F4A-4319-8459-C3CFB5E141C0}" srcOrd="1" destOrd="0" presId="urn:microsoft.com/office/officeart/2005/8/layout/pList2"/>
    <dgm:cxn modelId="{A8766F47-6D48-4CF1-8714-C4CA766EE6D5}" type="presParOf" srcId="{B93F9C2C-9423-432F-BEE6-5C8F51211829}" destId="{C3A9B655-EF60-4113-8495-84AD532F75B3}" srcOrd="2" destOrd="0" presId="urn:microsoft.com/office/officeart/2005/8/layout/pList2"/>
    <dgm:cxn modelId="{1B9D2709-E9A7-401A-9584-EA06E78A5E50}" type="presParOf" srcId="{AC372402-F392-4CB8-AC7B-6F75A497F027}" destId="{D5B93D31-A95A-408D-BA3B-56DF5B25C3E6}" srcOrd="1" destOrd="0" presId="urn:microsoft.com/office/officeart/2005/8/layout/pList2"/>
    <dgm:cxn modelId="{5F90E52B-956F-442D-8ECC-B067A56B750E}" type="presParOf" srcId="{AC372402-F392-4CB8-AC7B-6F75A497F027}" destId="{4593D437-6C73-4D38-B597-622FC1F9B81D}" srcOrd="2" destOrd="0" presId="urn:microsoft.com/office/officeart/2005/8/layout/pList2"/>
    <dgm:cxn modelId="{FD6632D2-156C-494D-B8D6-18C7B104F607}" type="presParOf" srcId="{4593D437-6C73-4D38-B597-622FC1F9B81D}" destId="{8414A963-7571-4255-B981-E71980C68292}" srcOrd="0" destOrd="0" presId="urn:microsoft.com/office/officeart/2005/8/layout/pList2"/>
    <dgm:cxn modelId="{F79F5C73-526B-448C-920B-E3A531761BE5}" type="presParOf" srcId="{4593D437-6C73-4D38-B597-622FC1F9B81D}" destId="{E58750DA-535A-42DA-9A4C-921C65AD98C4}" srcOrd="1" destOrd="0" presId="urn:microsoft.com/office/officeart/2005/8/layout/pList2"/>
    <dgm:cxn modelId="{465FCA90-FCDB-4549-9410-D0360A397B4B}" type="presParOf" srcId="{4593D437-6C73-4D38-B597-622FC1F9B81D}" destId="{79FDACBB-B2C8-49F5-8BB3-EED49A77BFC9}" srcOrd="2" destOrd="0" presId="urn:microsoft.com/office/officeart/2005/8/layout/pList2"/>
    <dgm:cxn modelId="{76797C36-B7F8-4A1E-8A61-67ACBCD709C8}" type="presParOf" srcId="{AC372402-F392-4CB8-AC7B-6F75A497F027}" destId="{E055ECC4-98D6-4421-AC76-5FB2573AEC3A}" srcOrd="3" destOrd="0" presId="urn:microsoft.com/office/officeart/2005/8/layout/pList2"/>
    <dgm:cxn modelId="{70E3ABE2-C044-465F-8560-743F0134CABA}" type="presParOf" srcId="{AC372402-F392-4CB8-AC7B-6F75A497F027}" destId="{034DECE1-462D-4453-803E-111F0106E269}" srcOrd="4" destOrd="0" presId="urn:microsoft.com/office/officeart/2005/8/layout/pList2"/>
    <dgm:cxn modelId="{EE354AC2-5479-4E40-9AE0-2DA2284FD4E2}" type="presParOf" srcId="{034DECE1-462D-4453-803E-111F0106E269}" destId="{9DAAD05A-D653-46BC-A51D-7665E7F74EA7}" srcOrd="0" destOrd="0" presId="urn:microsoft.com/office/officeart/2005/8/layout/pList2"/>
    <dgm:cxn modelId="{966673EA-1008-4B0A-BBBC-C54E81B3717F}" type="presParOf" srcId="{034DECE1-462D-4453-803E-111F0106E269}" destId="{23D0835A-D209-40F0-817D-5B9DD01BEAE7}" srcOrd="1" destOrd="0" presId="urn:microsoft.com/office/officeart/2005/8/layout/pList2"/>
    <dgm:cxn modelId="{55F1FDDC-733A-4520-884B-A7C5CD570A0B}" type="presParOf" srcId="{034DECE1-462D-4453-803E-111F0106E269}" destId="{A215376D-97BC-40CB-AF10-6141291FEDDB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16707F8-ACC9-488B-B623-3A892D3AAEF0}" type="doc">
      <dgm:prSet loTypeId="urn:microsoft.com/office/officeart/2005/8/layout/hList9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2BE6A6D0-8403-402E-87A3-CEB8C00FE359}">
      <dgm:prSet phldrT="[Text]"/>
      <dgm:spPr/>
      <dgm:t>
        <a:bodyPr/>
        <a:lstStyle/>
        <a:p>
          <a:pPr rtl="1"/>
          <a:r>
            <a:rPr lang="fa-IR" dirty="0" smtClean="0"/>
            <a:t>چارچوب مفهومی</a:t>
          </a:r>
          <a:endParaRPr lang="fa-IR" dirty="0"/>
        </a:p>
      </dgm:t>
    </dgm:pt>
    <dgm:pt modelId="{D916C6FF-1E90-4224-91A5-390C040F072E}" type="parTrans" cxnId="{C386270E-2541-43A4-9111-C8DFFD4F657B}">
      <dgm:prSet/>
      <dgm:spPr/>
      <dgm:t>
        <a:bodyPr/>
        <a:lstStyle/>
        <a:p>
          <a:pPr rtl="1"/>
          <a:endParaRPr lang="fa-IR"/>
        </a:p>
      </dgm:t>
    </dgm:pt>
    <dgm:pt modelId="{9334496D-4482-4739-91F0-5CD2A2252EC5}" type="sibTrans" cxnId="{C386270E-2541-43A4-9111-C8DFFD4F657B}">
      <dgm:prSet/>
      <dgm:spPr/>
      <dgm:t>
        <a:bodyPr/>
        <a:lstStyle/>
        <a:p>
          <a:pPr rtl="1"/>
          <a:endParaRPr lang="fa-IR"/>
        </a:p>
      </dgm:t>
    </dgm:pt>
    <dgm:pt modelId="{C15E3136-0AEB-462B-BCCB-DD8E50BCF100}">
      <dgm:prSet phldrT="[Text]"/>
      <dgm:spPr/>
      <dgm:t>
        <a:bodyPr/>
        <a:lstStyle/>
        <a:p>
          <a:pPr rtl="1"/>
          <a:r>
            <a:rPr lang="fa-IR" dirty="0" smtClean="0"/>
            <a:t>استبداد</a:t>
          </a:r>
        </a:p>
        <a:p>
          <a:pPr rtl="1"/>
          <a:r>
            <a:rPr lang="fa-IR" dirty="0" smtClean="0"/>
            <a:t>دیکتاتوری</a:t>
          </a:r>
          <a:endParaRPr lang="fa-IR" dirty="0"/>
        </a:p>
      </dgm:t>
    </dgm:pt>
    <dgm:pt modelId="{1E7FD199-05D9-4365-BE83-4BE153F1EC1A}" type="parTrans" cxnId="{E3423F2A-D879-42D9-9B09-9C85CAD03B67}">
      <dgm:prSet/>
      <dgm:spPr/>
      <dgm:t>
        <a:bodyPr/>
        <a:lstStyle/>
        <a:p>
          <a:pPr rtl="1"/>
          <a:endParaRPr lang="fa-IR"/>
        </a:p>
      </dgm:t>
    </dgm:pt>
    <dgm:pt modelId="{10803FA6-15CA-4556-803C-AB90E5A43049}" type="sibTrans" cxnId="{E3423F2A-D879-42D9-9B09-9C85CAD03B67}">
      <dgm:prSet/>
      <dgm:spPr/>
      <dgm:t>
        <a:bodyPr/>
        <a:lstStyle/>
        <a:p>
          <a:pPr rtl="1"/>
          <a:endParaRPr lang="fa-IR"/>
        </a:p>
      </dgm:t>
    </dgm:pt>
    <dgm:pt modelId="{25107A88-C3CF-4ED5-9830-C9557519CB1F}">
      <dgm:prSet phldrT="[Text]"/>
      <dgm:spPr/>
      <dgm:t>
        <a:bodyPr/>
        <a:lstStyle/>
        <a:p>
          <a:pPr rtl="1"/>
          <a:r>
            <a:rPr lang="fa-IR" dirty="0" smtClean="0"/>
            <a:t>اقتدار : فرهمند ، سنتی و قانونی</a:t>
          </a:r>
          <a:endParaRPr lang="fa-IR" dirty="0"/>
        </a:p>
      </dgm:t>
    </dgm:pt>
    <dgm:pt modelId="{70B38A10-474E-47E7-ACF0-66E64C8931EF}" type="parTrans" cxnId="{AB45F5D4-4EDA-4134-A9C5-B6FC5F0CBF36}">
      <dgm:prSet/>
      <dgm:spPr/>
      <dgm:t>
        <a:bodyPr/>
        <a:lstStyle/>
        <a:p>
          <a:pPr rtl="1"/>
          <a:endParaRPr lang="fa-IR"/>
        </a:p>
      </dgm:t>
    </dgm:pt>
    <dgm:pt modelId="{64D67F53-29C4-4BB1-B608-1CB75C176580}" type="sibTrans" cxnId="{AB45F5D4-4EDA-4134-A9C5-B6FC5F0CBF36}">
      <dgm:prSet/>
      <dgm:spPr/>
      <dgm:t>
        <a:bodyPr/>
        <a:lstStyle/>
        <a:p>
          <a:pPr rtl="1"/>
          <a:endParaRPr lang="fa-IR"/>
        </a:p>
      </dgm:t>
    </dgm:pt>
    <dgm:pt modelId="{E91BBF79-9001-4B44-B147-A506914C133D}">
      <dgm:prSet phldrT="[Text]"/>
      <dgm:spPr/>
      <dgm:t>
        <a:bodyPr/>
        <a:lstStyle/>
        <a:p>
          <a:pPr rtl="1"/>
          <a:r>
            <a:rPr lang="fa-IR" dirty="0" smtClean="0"/>
            <a:t>گذر تاریخی</a:t>
          </a:r>
          <a:endParaRPr lang="fa-IR" dirty="0"/>
        </a:p>
      </dgm:t>
    </dgm:pt>
    <dgm:pt modelId="{A2919F90-842D-4607-AAD4-12517A617396}" type="parTrans" cxnId="{0CAB6C8D-B750-442B-87D1-5971E6646C8E}">
      <dgm:prSet/>
      <dgm:spPr/>
      <dgm:t>
        <a:bodyPr/>
        <a:lstStyle/>
        <a:p>
          <a:pPr rtl="1"/>
          <a:endParaRPr lang="fa-IR"/>
        </a:p>
      </dgm:t>
    </dgm:pt>
    <dgm:pt modelId="{60A274D6-CED9-40CE-8479-5586E2DE9CCA}" type="sibTrans" cxnId="{0CAB6C8D-B750-442B-87D1-5971E6646C8E}">
      <dgm:prSet/>
      <dgm:spPr/>
      <dgm:t>
        <a:bodyPr/>
        <a:lstStyle/>
        <a:p>
          <a:pPr rtl="1"/>
          <a:endParaRPr lang="fa-IR"/>
        </a:p>
      </dgm:t>
    </dgm:pt>
    <dgm:pt modelId="{6C55C234-15C9-4AD4-A0D5-86C74D9D08C7}">
      <dgm:prSet phldrT="[Text]"/>
      <dgm:spPr/>
      <dgm:t>
        <a:bodyPr/>
        <a:lstStyle/>
        <a:p>
          <a:pPr rtl="1"/>
          <a:r>
            <a:rPr lang="fa-IR" dirty="0" smtClean="0"/>
            <a:t>انحطاط شناسی و غرب شناسی</a:t>
          </a:r>
          <a:endParaRPr lang="fa-IR" dirty="0"/>
        </a:p>
      </dgm:t>
    </dgm:pt>
    <dgm:pt modelId="{6B22BB21-658F-4FE5-9274-3A86D9E56379}" type="parTrans" cxnId="{ECFA4423-DDAE-4A67-885C-5976B610B65B}">
      <dgm:prSet/>
      <dgm:spPr/>
      <dgm:t>
        <a:bodyPr/>
        <a:lstStyle/>
        <a:p>
          <a:pPr rtl="1"/>
          <a:endParaRPr lang="fa-IR"/>
        </a:p>
      </dgm:t>
    </dgm:pt>
    <dgm:pt modelId="{E228D1E8-74A5-4DBB-8E00-73196DE5768F}" type="sibTrans" cxnId="{ECFA4423-DDAE-4A67-885C-5976B610B65B}">
      <dgm:prSet/>
      <dgm:spPr/>
      <dgm:t>
        <a:bodyPr/>
        <a:lstStyle/>
        <a:p>
          <a:pPr rtl="1"/>
          <a:endParaRPr lang="fa-IR"/>
        </a:p>
      </dgm:t>
    </dgm:pt>
    <dgm:pt modelId="{188AE5F2-593B-43EB-83C1-51CB16253C46}">
      <dgm:prSet phldrT="[Text]"/>
      <dgm:spPr/>
      <dgm:t>
        <a:bodyPr/>
        <a:lstStyle/>
        <a:p>
          <a:pPr rtl="1"/>
          <a:r>
            <a:rPr lang="fa-IR" dirty="0" smtClean="0"/>
            <a:t>اصلاحات اداری و مالی</a:t>
          </a:r>
          <a:endParaRPr lang="fa-IR" dirty="0"/>
        </a:p>
      </dgm:t>
    </dgm:pt>
    <dgm:pt modelId="{4CE0FD00-312A-4C62-B6A7-792D1FCA7957}" type="parTrans" cxnId="{2D12D34E-0D96-40AE-AC02-60B9E8E982FB}">
      <dgm:prSet/>
      <dgm:spPr/>
      <dgm:t>
        <a:bodyPr/>
        <a:lstStyle/>
        <a:p>
          <a:pPr rtl="1"/>
          <a:endParaRPr lang="fa-IR"/>
        </a:p>
      </dgm:t>
    </dgm:pt>
    <dgm:pt modelId="{B60F531B-8803-41BF-BCD9-6E4CF128BB71}" type="sibTrans" cxnId="{2D12D34E-0D96-40AE-AC02-60B9E8E982FB}">
      <dgm:prSet/>
      <dgm:spPr/>
      <dgm:t>
        <a:bodyPr/>
        <a:lstStyle/>
        <a:p>
          <a:pPr rtl="1"/>
          <a:endParaRPr lang="fa-IR"/>
        </a:p>
      </dgm:t>
    </dgm:pt>
    <dgm:pt modelId="{200DE6D4-9F78-4F3F-8C9E-D2FE2C6B2937}" type="pres">
      <dgm:prSet presAssocID="{E16707F8-ACC9-488B-B623-3A892D3AAEF0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DECD112-5016-47FF-9951-204DB6AB4621}" type="pres">
      <dgm:prSet presAssocID="{2BE6A6D0-8403-402E-87A3-CEB8C00FE359}" presName="posSpace" presStyleCnt="0"/>
      <dgm:spPr/>
    </dgm:pt>
    <dgm:pt modelId="{E22DD6EE-9A7D-45E1-AE79-1A7C452985FC}" type="pres">
      <dgm:prSet presAssocID="{2BE6A6D0-8403-402E-87A3-CEB8C00FE359}" presName="vertFlow" presStyleCnt="0"/>
      <dgm:spPr/>
    </dgm:pt>
    <dgm:pt modelId="{17857FCB-734F-47AA-A2E7-148399D10B4A}" type="pres">
      <dgm:prSet presAssocID="{2BE6A6D0-8403-402E-87A3-CEB8C00FE359}" presName="topSpace" presStyleCnt="0"/>
      <dgm:spPr/>
    </dgm:pt>
    <dgm:pt modelId="{92F18FD0-7DF5-482E-81E8-55B16D09B3D9}" type="pres">
      <dgm:prSet presAssocID="{2BE6A6D0-8403-402E-87A3-CEB8C00FE359}" presName="firstComp" presStyleCnt="0"/>
      <dgm:spPr/>
    </dgm:pt>
    <dgm:pt modelId="{3CC88DCC-39DE-4599-973A-50F3CC562F45}" type="pres">
      <dgm:prSet presAssocID="{2BE6A6D0-8403-402E-87A3-CEB8C00FE359}" presName="firstChild" presStyleLbl="bgAccFollowNode1" presStyleIdx="0" presStyleCnt="4"/>
      <dgm:spPr/>
      <dgm:t>
        <a:bodyPr/>
        <a:lstStyle/>
        <a:p>
          <a:pPr rtl="1"/>
          <a:endParaRPr lang="fa-IR"/>
        </a:p>
      </dgm:t>
    </dgm:pt>
    <dgm:pt modelId="{DC36500E-A703-4BC1-9455-ECA8E59AFF62}" type="pres">
      <dgm:prSet presAssocID="{2BE6A6D0-8403-402E-87A3-CEB8C00FE359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8324435-50A6-4F82-B742-20E123FF1A76}" type="pres">
      <dgm:prSet presAssocID="{25107A88-C3CF-4ED5-9830-C9557519CB1F}" presName="comp" presStyleCnt="0"/>
      <dgm:spPr/>
    </dgm:pt>
    <dgm:pt modelId="{2390F9F9-E111-4587-B34C-2EA4837E4353}" type="pres">
      <dgm:prSet presAssocID="{25107A88-C3CF-4ED5-9830-C9557519CB1F}" presName="child" presStyleLbl="bgAccFollowNode1" presStyleIdx="1" presStyleCnt="4"/>
      <dgm:spPr/>
      <dgm:t>
        <a:bodyPr/>
        <a:lstStyle/>
        <a:p>
          <a:pPr rtl="1"/>
          <a:endParaRPr lang="fa-IR"/>
        </a:p>
      </dgm:t>
    </dgm:pt>
    <dgm:pt modelId="{D479A508-BFD2-45F1-B148-4E4795861C3D}" type="pres">
      <dgm:prSet presAssocID="{25107A88-C3CF-4ED5-9830-C9557519CB1F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4C673B5-CBC8-4F93-9E23-CDD2538E74D1}" type="pres">
      <dgm:prSet presAssocID="{2BE6A6D0-8403-402E-87A3-CEB8C00FE359}" presName="negSpace" presStyleCnt="0"/>
      <dgm:spPr/>
    </dgm:pt>
    <dgm:pt modelId="{976D9CB3-78EA-4611-8D7D-6699E91BF720}" type="pres">
      <dgm:prSet presAssocID="{2BE6A6D0-8403-402E-87A3-CEB8C00FE359}" presName="circle" presStyleLbl="node1" presStyleIdx="0" presStyleCnt="2"/>
      <dgm:spPr/>
      <dgm:t>
        <a:bodyPr/>
        <a:lstStyle/>
        <a:p>
          <a:pPr rtl="1"/>
          <a:endParaRPr lang="fa-IR"/>
        </a:p>
      </dgm:t>
    </dgm:pt>
    <dgm:pt modelId="{94B31414-1B7B-450E-AF55-BB5186333543}" type="pres">
      <dgm:prSet presAssocID="{9334496D-4482-4739-91F0-5CD2A2252EC5}" presName="transSpace" presStyleCnt="0"/>
      <dgm:spPr/>
    </dgm:pt>
    <dgm:pt modelId="{4F83DAC0-3A78-4F4E-A94D-E5D6B0E849E1}" type="pres">
      <dgm:prSet presAssocID="{E91BBF79-9001-4B44-B147-A506914C133D}" presName="posSpace" presStyleCnt="0"/>
      <dgm:spPr/>
    </dgm:pt>
    <dgm:pt modelId="{F8FE1983-0BB4-4397-BDE9-0C24174437DC}" type="pres">
      <dgm:prSet presAssocID="{E91BBF79-9001-4B44-B147-A506914C133D}" presName="vertFlow" presStyleCnt="0"/>
      <dgm:spPr/>
    </dgm:pt>
    <dgm:pt modelId="{E68189E6-EE45-4796-8AA5-2AFAE5119097}" type="pres">
      <dgm:prSet presAssocID="{E91BBF79-9001-4B44-B147-A506914C133D}" presName="topSpace" presStyleCnt="0"/>
      <dgm:spPr/>
    </dgm:pt>
    <dgm:pt modelId="{B2570008-933E-4F15-B752-CD9BEBB3F38F}" type="pres">
      <dgm:prSet presAssocID="{E91BBF79-9001-4B44-B147-A506914C133D}" presName="firstComp" presStyleCnt="0"/>
      <dgm:spPr/>
    </dgm:pt>
    <dgm:pt modelId="{BD2FB3F5-7696-4849-92FF-FD18BDEF92B8}" type="pres">
      <dgm:prSet presAssocID="{E91BBF79-9001-4B44-B147-A506914C133D}" presName="firstChild" presStyleLbl="bgAccFollowNode1" presStyleIdx="2" presStyleCnt="4"/>
      <dgm:spPr/>
      <dgm:t>
        <a:bodyPr/>
        <a:lstStyle/>
        <a:p>
          <a:endParaRPr lang="en-US"/>
        </a:p>
      </dgm:t>
    </dgm:pt>
    <dgm:pt modelId="{F049E3CC-FA32-4D34-94EC-EBFB15D7AD6A}" type="pres">
      <dgm:prSet presAssocID="{E91BBF79-9001-4B44-B147-A506914C133D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36D225-FD79-4AC0-8FF8-FF1B2FAC123A}" type="pres">
      <dgm:prSet presAssocID="{188AE5F2-593B-43EB-83C1-51CB16253C46}" presName="comp" presStyleCnt="0"/>
      <dgm:spPr/>
    </dgm:pt>
    <dgm:pt modelId="{4DE2DD5D-BA45-4C8F-9531-F3BCBED499BA}" type="pres">
      <dgm:prSet presAssocID="{188AE5F2-593B-43EB-83C1-51CB16253C46}" presName="child" presStyleLbl="bgAccFollowNode1" presStyleIdx="3" presStyleCnt="4"/>
      <dgm:spPr/>
      <dgm:t>
        <a:bodyPr/>
        <a:lstStyle/>
        <a:p>
          <a:endParaRPr lang="en-US"/>
        </a:p>
      </dgm:t>
    </dgm:pt>
    <dgm:pt modelId="{DB22AA98-97EF-4429-9F9D-03759E0F8BF1}" type="pres">
      <dgm:prSet presAssocID="{188AE5F2-593B-43EB-83C1-51CB16253C46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93DAF4-260B-4A21-81D6-93B891D31BC4}" type="pres">
      <dgm:prSet presAssocID="{E91BBF79-9001-4B44-B147-A506914C133D}" presName="negSpace" presStyleCnt="0"/>
      <dgm:spPr/>
    </dgm:pt>
    <dgm:pt modelId="{7234D9D7-B4AF-4761-AA8C-21BB72390B3B}" type="pres">
      <dgm:prSet presAssocID="{E91BBF79-9001-4B44-B147-A506914C133D}" presName="circle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ECFA4423-DDAE-4A67-885C-5976B610B65B}" srcId="{E91BBF79-9001-4B44-B147-A506914C133D}" destId="{6C55C234-15C9-4AD4-A0D5-86C74D9D08C7}" srcOrd="0" destOrd="0" parTransId="{6B22BB21-658F-4FE5-9274-3A86D9E56379}" sibTransId="{E228D1E8-74A5-4DBB-8E00-73196DE5768F}"/>
    <dgm:cxn modelId="{88369711-C1E9-45A5-9435-8F1070042543}" type="presOf" srcId="{6C55C234-15C9-4AD4-A0D5-86C74D9D08C7}" destId="{BD2FB3F5-7696-4849-92FF-FD18BDEF92B8}" srcOrd="0" destOrd="0" presId="urn:microsoft.com/office/officeart/2005/8/layout/hList9"/>
    <dgm:cxn modelId="{7D17F1E3-DACE-4E43-9D7E-C5E1B590928C}" type="presOf" srcId="{C15E3136-0AEB-462B-BCCB-DD8E50BCF100}" destId="{DC36500E-A703-4BC1-9455-ECA8E59AFF62}" srcOrd="1" destOrd="0" presId="urn:microsoft.com/office/officeart/2005/8/layout/hList9"/>
    <dgm:cxn modelId="{0EC3BF88-F262-410A-9C56-DBB045F75E9C}" type="presOf" srcId="{188AE5F2-593B-43EB-83C1-51CB16253C46}" destId="{4DE2DD5D-BA45-4C8F-9531-F3BCBED499BA}" srcOrd="0" destOrd="0" presId="urn:microsoft.com/office/officeart/2005/8/layout/hList9"/>
    <dgm:cxn modelId="{1FBD07C6-C369-4EDB-AAC9-D72B495A6FE2}" type="presOf" srcId="{E16707F8-ACC9-488B-B623-3A892D3AAEF0}" destId="{200DE6D4-9F78-4F3F-8C9E-D2FE2C6B2937}" srcOrd="0" destOrd="0" presId="urn:microsoft.com/office/officeart/2005/8/layout/hList9"/>
    <dgm:cxn modelId="{1F72D8F2-3464-4954-8932-FE76C11C2BDB}" type="presOf" srcId="{25107A88-C3CF-4ED5-9830-C9557519CB1F}" destId="{2390F9F9-E111-4587-B34C-2EA4837E4353}" srcOrd="0" destOrd="0" presId="urn:microsoft.com/office/officeart/2005/8/layout/hList9"/>
    <dgm:cxn modelId="{1A5ECC2B-7773-4D2E-B89B-B13DB760F817}" type="presOf" srcId="{188AE5F2-593B-43EB-83C1-51CB16253C46}" destId="{DB22AA98-97EF-4429-9F9D-03759E0F8BF1}" srcOrd="1" destOrd="0" presId="urn:microsoft.com/office/officeart/2005/8/layout/hList9"/>
    <dgm:cxn modelId="{2D12D34E-0D96-40AE-AC02-60B9E8E982FB}" srcId="{E91BBF79-9001-4B44-B147-A506914C133D}" destId="{188AE5F2-593B-43EB-83C1-51CB16253C46}" srcOrd="1" destOrd="0" parTransId="{4CE0FD00-312A-4C62-B6A7-792D1FCA7957}" sibTransId="{B60F531B-8803-41BF-BCD9-6E4CF128BB71}"/>
    <dgm:cxn modelId="{0CAB6C8D-B750-442B-87D1-5971E6646C8E}" srcId="{E16707F8-ACC9-488B-B623-3A892D3AAEF0}" destId="{E91BBF79-9001-4B44-B147-A506914C133D}" srcOrd="1" destOrd="0" parTransId="{A2919F90-842D-4607-AAD4-12517A617396}" sibTransId="{60A274D6-CED9-40CE-8479-5586E2DE9CCA}"/>
    <dgm:cxn modelId="{5689D7E4-A4F3-4995-8089-027D66FDDFF1}" type="presOf" srcId="{2BE6A6D0-8403-402E-87A3-CEB8C00FE359}" destId="{976D9CB3-78EA-4611-8D7D-6699E91BF720}" srcOrd="0" destOrd="0" presId="urn:microsoft.com/office/officeart/2005/8/layout/hList9"/>
    <dgm:cxn modelId="{03CE1A7D-5214-48C9-9411-958F04D8C47C}" type="presOf" srcId="{6C55C234-15C9-4AD4-A0D5-86C74D9D08C7}" destId="{F049E3CC-FA32-4D34-94EC-EBFB15D7AD6A}" srcOrd="1" destOrd="0" presId="urn:microsoft.com/office/officeart/2005/8/layout/hList9"/>
    <dgm:cxn modelId="{B4A7F5E4-0343-4E16-9B92-05D9D85090C1}" type="presOf" srcId="{C15E3136-0AEB-462B-BCCB-DD8E50BCF100}" destId="{3CC88DCC-39DE-4599-973A-50F3CC562F45}" srcOrd="0" destOrd="0" presId="urn:microsoft.com/office/officeart/2005/8/layout/hList9"/>
    <dgm:cxn modelId="{216FB874-32EB-40B5-9CB3-56479B8CE7BB}" type="presOf" srcId="{25107A88-C3CF-4ED5-9830-C9557519CB1F}" destId="{D479A508-BFD2-45F1-B148-4E4795861C3D}" srcOrd="1" destOrd="0" presId="urn:microsoft.com/office/officeart/2005/8/layout/hList9"/>
    <dgm:cxn modelId="{C386270E-2541-43A4-9111-C8DFFD4F657B}" srcId="{E16707F8-ACC9-488B-B623-3A892D3AAEF0}" destId="{2BE6A6D0-8403-402E-87A3-CEB8C00FE359}" srcOrd="0" destOrd="0" parTransId="{D916C6FF-1E90-4224-91A5-390C040F072E}" sibTransId="{9334496D-4482-4739-91F0-5CD2A2252EC5}"/>
    <dgm:cxn modelId="{26D93E9C-B7E6-495B-9BF4-9EB63EF2B5B4}" type="presOf" srcId="{E91BBF79-9001-4B44-B147-A506914C133D}" destId="{7234D9D7-B4AF-4761-AA8C-21BB72390B3B}" srcOrd="0" destOrd="0" presId="urn:microsoft.com/office/officeart/2005/8/layout/hList9"/>
    <dgm:cxn modelId="{AB45F5D4-4EDA-4134-A9C5-B6FC5F0CBF36}" srcId="{2BE6A6D0-8403-402E-87A3-CEB8C00FE359}" destId="{25107A88-C3CF-4ED5-9830-C9557519CB1F}" srcOrd="1" destOrd="0" parTransId="{70B38A10-474E-47E7-ACF0-66E64C8931EF}" sibTransId="{64D67F53-29C4-4BB1-B608-1CB75C176580}"/>
    <dgm:cxn modelId="{E3423F2A-D879-42D9-9B09-9C85CAD03B67}" srcId="{2BE6A6D0-8403-402E-87A3-CEB8C00FE359}" destId="{C15E3136-0AEB-462B-BCCB-DD8E50BCF100}" srcOrd="0" destOrd="0" parTransId="{1E7FD199-05D9-4365-BE83-4BE153F1EC1A}" sibTransId="{10803FA6-15CA-4556-803C-AB90E5A43049}"/>
    <dgm:cxn modelId="{3286E385-7EB6-4A46-9F4C-1BD9B4B04B48}" type="presParOf" srcId="{200DE6D4-9F78-4F3F-8C9E-D2FE2C6B2937}" destId="{1DECD112-5016-47FF-9951-204DB6AB4621}" srcOrd="0" destOrd="0" presId="urn:microsoft.com/office/officeart/2005/8/layout/hList9"/>
    <dgm:cxn modelId="{E16469AF-C985-4DD7-970E-7FCC705A424B}" type="presParOf" srcId="{200DE6D4-9F78-4F3F-8C9E-D2FE2C6B2937}" destId="{E22DD6EE-9A7D-45E1-AE79-1A7C452985FC}" srcOrd="1" destOrd="0" presId="urn:microsoft.com/office/officeart/2005/8/layout/hList9"/>
    <dgm:cxn modelId="{1FD0CDC6-DC4F-4182-A9A1-825B19CF69C4}" type="presParOf" srcId="{E22DD6EE-9A7D-45E1-AE79-1A7C452985FC}" destId="{17857FCB-734F-47AA-A2E7-148399D10B4A}" srcOrd="0" destOrd="0" presId="urn:microsoft.com/office/officeart/2005/8/layout/hList9"/>
    <dgm:cxn modelId="{E4DEAEAA-6020-45DB-AAAF-350B31D88272}" type="presParOf" srcId="{E22DD6EE-9A7D-45E1-AE79-1A7C452985FC}" destId="{92F18FD0-7DF5-482E-81E8-55B16D09B3D9}" srcOrd="1" destOrd="0" presId="urn:microsoft.com/office/officeart/2005/8/layout/hList9"/>
    <dgm:cxn modelId="{5EF8DE65-D2A5-46FD-B7BD-4BDD04779E69}" type="presParOf" srcId="{92F18FD0-7DF5-482E-81E8-55B16D09B3D9}" destId="{3CC88DCC-39DE-4599-973A-50F3CC562F45}" srcOrd="0" destOrd="0" presId="urn:microsoft.com/office/officeart/2005/8/layout/hList9"/>
    <dgm:cxn modelId="{2CDB65D8-B7DA-4AFA-8DC5-4E6676A01351}" type="presParOf" srcId="{92F18FD0-7DF5-482E-81E8-55B16D09B3D9}" destId="{DC36500E-A703-4BC1-9455-ECA8E59AFF62}" srcOrd="1" destOrd="0" presId="urn:microsoft.com/office/officeart/2005/8/layout/hList9"/>
    <dgm:cxn modelId="{F4BA8EA7-20A9-4A0B-BCEC-BAA2B0B82797}" type="presParOf" srcId="{E22DD6EE-9A7D-45E1-AE79-1A7C452985FC}" destId="{38324435-50A6-4F82-B742-20E123FF1A76}" srcOrd="2" destOrd="0" presId="urn:microsoft.com/office/officeart/2005/8/layout/hList9"/>
    <dgm:cxn modelId="{19053E49-09CE-44F2-95EE-CA56633DFD41}" type="presParOf" srcId="{38324435-50A6-4F82-B742-20E123FF1A76}" destId="{2390F9F9-E111-4587-B34C-2EA4837E4353}" srcOrd="0" destOrd="0" presId="urn:microsoft.com/office/officeart/2005/8/layout/hList9"/>
    <dgm:cxn modelId="{8352F34E-209C-4FCB-B08D-4C10B3134D0E}" type="presParOf" srcId="{38324435-50A6-4F82-B742-20E123FF1A76}" destId="{D479A508-BFD2-45F1-B148-4E4795861C3D}" srcOrd="1" destOrd="0" presId="urn:microsoft.com/office/officeart/2005/8/layout/hList9"/>
    <dgm:cxn modelId="{672DC041-9F57-46E6-911B-2A4EE5E67A34}" type="presParOf" srcId="{200DE6D4-9F78-4F3F-8C9E-D2FE2C6B2937}" destId="{E4C673B5-CBC8-4F93-9E23-CDD2538E74D1}" srcOrd="2" destOrd="0" presId="urn:microsoft.com/office/officeart/2005/8/layout/hList9"/>
    <dgm:cxn modelId="{74CE5BB1-1294-460A-95AE-620905A285F8}" type="presParOf" srcId="{200DE6D4-9F78-4F3F-8C9E-D2FE2C6B2937}" destId="{976D9CB3-78EA-4611-8D7D-6699E91BF720}" srcOrd="3" destOrd="0" presId="urn:microsoft.com/office/officeart/2005/8/layout/hList9"/>
    <dgm:cxn modelId="{D4C750BD-AB79-4127-8615-4B0D1AF3F48A}" type="presParOf" srcId="{200DE6D4-9F78-4F3F-8C9E-D2FE2C6B2937}" destId="{94B31414-1B7B-450E-AF55-BB5186333543}" srcOrd="4" destOrd="0" presId="urn:microsoft.com/office/officeart/2005/8/layout/hList9"/>
    <dgm:cxn modelId="{73BE202D-3178-4A87-B3DD-F4DC1E736D14}" type="presParOf" srcId="{200DE6D4-9F78-4F3F-8C9E-D2FE2C6B2937}" destId="{4F83DAC0-3A78-4F4E-A94D-E5D6B0E849E1}" srcOrd="5" destOrd="0" presId="urn:microsoft.com/office/officeart/2005/8/layout/hList9"/>
    <dgm:cxn modelId="{E561FB47-5AEB-43FD-9238-D18B66D52D4D}" type="presParOf" srcId="{200DE6D4-9F78-4F3F-8C9E-D2FE2C6B2937}" destId="{F8FE1983-0BB4-4397-BDE9-0C24174437DC}" srcOrd="6" destOrd="0" presId="urn:microsoft.com/office/officeart/2005/8/layout/hList9"/>
    <dgm:cxn modelId="{618964C2-7013-4BB3-BBEB-6F1DB44535C8}" type="presParOf" srcId="{F8FE1983-0BB4-4397-BDE9-0C24174437DC}" destId="{E68189E6-EE45-4796-8AA5-2AFAE5119097}" srcOrd="0" destOrd="0" presId="urn:microsoft.com/office/officeart/2005/8/layout/hList9"/>
    <dgm:cxn modelId="{2E2E44E6-00EE-4A4F-BF53-00C0701B8C78}" type="presParOf" srcId="{F8FE1983-0BB4-4397-BDE9-0C24174437DC}" destId="{B2570008-933E-4F15-B752-CD9BEBB3F38F}" srcOrd="1" destOrd="0" presId="urn:microsoft.com/office/officeart/2005/8/layout/hList9"/>
    <dgm:cxn modelId="{57DF9560-7C64-41C2-A98D-6ED3E377DAA2}" type="presParOf" srcId="{B2570008-933E-4F15-B752-CD9BEBB3F38F}" destId="{BD2FB3F5-7696-4849-92FF-FD18BDEF92B8}" srcOrd="0" destOrd="0" presId="urn:microsoft.com/office/officeart/2005/8/layout/hList9"/>
    <dgm:cxn modelId="{625AE216-192A-4A60-923D-361F9E24231C}" type="presParOf" srcId="{B2570008-933E-4F15-B752-CD9BEBB3F38F}" destId="{F049E3CC-FA32-4D34-94EC-EBFB15D7AD6A}" srcOrd="1" destOrd="0" presId="urn:microsoft.com/office/officeart/2005/8/layout/hList9"/>
    <dgm:cxn modelId="{B2EC84EA-1746-4E1A-8EAC-F1AF50242BB6}" type="presParOf" srcId="{F8FE1983-0BB4-4397-BDE9-0C24174437DC}" destId="{B536D225-FD79-4AC0-8FF8-FF1B2FAC123A}" srcOrd="2" destOrd="0" presId="urn:microsoft.com/office/officeart/2005/8/layout/hList9"/>
    <dgm:cxn modelId="{00F33CF9-B9DB-4635-9EBC-DAECD2734261}" type="presParOf" srcId="{B536D225-FD79-4AC0-8FF8-FF1B2FAC123A}" destId="{4DE2DD5D-BA45-4C8F-9531-F3BCBED499BA}" srcOrd="0" destOrd="0" presId="urn:microsoft.com/office/officeart/2005/8/layout/hList9"/>
    <dgm:cxn modelId="{91C261F8-C4D0-4D9D-AC64-69ACCE87BEF8}" type="presParOf" srcId="{B536D225-FD79-4AC0-8FF8-FF1B2FAC123A}" destId="{DB22AA98-97EF-4429-9F9D-03759E0F8BF1}" srcOrd="1" destOrd="0" presId="urn:microsoft.com/office/officeart/2005/8/layout/hList9"/>
    <dgm:cxn modelId="{37CB6E8A-86D6-4BDF-BDA5-CC0D45385256}" type="presParOf" srcId="{200DE6D4-9F78-4F3F-8C9E-D2FE2C6B2937}" destId="{3593DAF4-260B-4A21-81D6-93B891D31BC4}" srcOrd="7" destOrd="0" presId="urn:microsoft.com/office/officeart/2005/8/layout/hList9"/>
    <dgm:cxn modelId="{55680366-7CD2-4BC9-93FD-8D7C29A5CBB5}" type="presParOf" srcId="{200DE6D4-9F78-4F3F-8C9E-D2FE2C6B2937}" destId="{7234D9D7-B4AF-4761-AA8C-21BB72390B3B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5558F-666B-41F9-8AD1-A1D8B079CDAC}">
      <dsp:nvSpPr>
        <dsp:cNvPr id="0" name=""/>
        <dsp:cNvSpPr/>
      </dsp:nvSpPr>
      <dsp:spPr>
        <a:xfrm>
          <a:off x="853176" y="289"/>
          <a:ext cx="2038460" cy="14044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79950E-1355-46EB-BB13-9A8773040763}">
      <dsp:nvSpPr>
        <dsp:cNvPr id="0" name=""/>
        <dsp:cNvSpPr/>
      </dsp:nvSpPr>
      <dsp:spPr>
        <a:xfrm>
          <a:off x="853176" y="1404789"/>
          <a:ext cx="2038460" cy="75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0" numCol="1" spcCol="1270" anchor="t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معرفی درس</a:t>
          </a:r>
          <a:endParaRPr lang="fa-IR" sz="2200" kern="1200" dirty="0"/>
        </a:p>
      </dsp:txBody>
      <dsp:txXfrm>
        <a:off x="853176" y="1404789"/>
        <a:ext cx="2038460" cy="756268"/>
      </dsp:txXfrm>
    </dsp:sp>
    <dsp:sp modelId="{A3FD5139-9503-4208-9E4B-5CCAED1483FC}">
      <dsp:nvSpPr>
        <dsp:cNvPr id="0" name=""/>
        <dsp:cNvSpPr/>
      </dsp:nvSpPr>
      <dsp:spPr>
        <a:xfrm>
          <a:off x="3095569" y="289"/>
          <a:ext cx="2038460" cy="1404499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495294-9569-458F-8F18-90ACB6ACCBF4}">
      <dsp:nvSpPr>
        <dsp:cNvPr id="0" name=""/>
        <dsp:cNvSpPr/>
      </dsp:nvSpPr>
      <dsp:spPr>
        <a:xfrm>
          <a:off x="3095569" y="1404789"/>
          <a:ext cx="2038460" cy="75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0" numCol="1" spcCol="1270" anchor="t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تعاریف و اصطلاحات</a:t>
          </a:r>
          <a:endParaRPr lang="fa-IR" sz="2200" kern="1200" dirty="0"/>
        </a:p>
      </dsp:txBody>
      <dsp:txXfrm>
        <a:off x="3095569" y="1404789"/>
        <a:ext cx="2038460" cy="756268"/>
      </dsp:txXfrm>
    </dsp:sp>
    <dsp:sp modelId="{A5CEDCE2-E979-4F0B-B002-1DB02B51858C}">
      <dsp:nvSpPr>
        <dsp:cNvPr id="0" name=""/>
        <dsp:cNvSpPr/>
      </dsp:nvSpPr>
      <dsp:spPr>
        <a:xfrm>
          <a:off x="5337962" y="289"/>
          <a:ext cx="2038460" cy="1404499"/>
        </a:xfrm>
        <a:prstGeom prst="round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DC74B-BA38-4E53-A094-5C663A2F3FA4}">
      <dsp:nvSpPr>
        <dsp:cNvPr id="0" name=""/>
        <dsp:cNvSpPr/>
      </dsp:nvSpPr>
      <dsp:spPr>
        <a:xfrm>
          <a:off x="5337962" y="1404789"/>
          <a:ext cx="2038460" cy="75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0" numCol="1" spcCol="1270" anchor="t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منشاء قدرت در ایران</a:t>
          </a:r>
          <a:endParaRPr lang="fa-IR" sz="2200" kern="1200" dirty="0"/>
        </a:p>
      </dsp:txBody>
      <dsp:txXfrm>
        <a:off x="5337962" y="1404789"/>
        <a:ext cx="2038460" cy="756268"/>
      </dsp:txXfrm>
    </dsp:sp>
    <dsp:sp modelId="{59BEA3C3-55D6-4466-BC93-58FED1D31939}">
      <dsp:nvSpPr>
        <dsp:cNvPr id="0" name=""/>
        <dsp:cNvSpPr/>
      </dsp:nvSpPr>
      <dsp:spPr>
        <a:xfrm>
          <a:off x="3095569" y="2364904"/>
          <a:ext cx="2038460" cy="1404499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3D9865-F48C-4AFF-BF95-EA008529BFF9}">
      <dsp:nvSpPr>
        <dsp:cNvPr id="0" name=""/>
        <dsp:cNvSpPr/>
      </dsp:nvSpPr>
      <dsp:spPr>
        <a:xfrm>
          <a:off x="3095569" y="3769404"/>
          <a:ext cx="2038460" cy="75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0" numCol="1" spcCol="1270" anchor="t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دو نظریه درباره حکومت</a:t>
          </a:r>
          <a:endParaRPr lang="fa-IR" sz="2200" kern="1200" dirty="0"/>
        </a:p>
      </dsp:txBody>
      <dsp:txXfrm>
        <a:off x="3095569" y="3769404"/>
        <a:ext cx="2038460" cy="7562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03F955-BBDB-4D29-854F-B700B906940C}">
      <dsp:nvSpPr>
        <dsp:cNvPr id="0" name=""/>
        <dsp:cNvSpPr/>
      </dsp:nvSpPr>
      <dsp:spPr>
        <a:xfrm>
          <a:off x="0" y="36506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47DBB8-F97E-4F22-89FC-CC3526427D07}">
      <dsp:nvSpPr>
        <dsp:cNvPr id="0" name=""/>
        <dsp:cNvSpPr/>
      </dsp:nvSpPr>
      <dsp:spPr>
        <a:xfrm>
          <a:off x="411480" y="128901"/>
          <a:ext cx="5760720" cy="472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تلاش برای ایجاد نظم قانونی</a:t>
          </a:r>
          <a:endParaRPr lang="fa-IR" sz="2800" kern="1200" dirty="0"/>
        </a:p>
      </dsp:txBody>
      <dsp:txXfrm>
        <a:off x="434537" y="151958"/>
        <a:ext cx="5714606" cy="426206"/>
      </dsp:txXfrm>
    </dsp:sp>
    <dsp:sp modelId="{5A14A6E4-759D-4BEE-AB77-B2E16227E64F}">
      <dsp:nvSpPr>
        <dsp:cNvPr id="0" name=""/>
        <dsp:cNvSpPr/>
      </dsp:nvSpPr>
      <dsp:spPr>
        <a:xfrm>
          <a:off x="0" y="109082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470669"/>
              <a:satOff val="-2046"/>
              <a:lumOff val="-7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DB57A6-DD1F-4B7C-8A98-1EE1024D6727}">
      <dsp:nvSpPr>
        <dsp:cNvPr id="0" name=""/>
        <dsp:cNvSpPr/>
      </dsp:nvSpPr>
      <dsp:spPr>
        <a:xfrm>
          <a:off x="442390" y="892697"/>
          <a:ext cx="5760720" cy="472320"/>
        </a:xfrm>
        <a:prstGeom prst="round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تلاش برای استقلال کشور</a:t>
          </a:r>
          <a:endParaRPr lang="fa-IR" sz="2800" kern="1200" dirty="0"/>
        </a:p>
      </dsp:txBody>
      <dsp:txXfrm>
        <a:off x="465447" y="915754"/>
        <a:ext cx="5714606" cy="426206"/>
      </dsp:txXfrm>
    </dsp:sp>
    <dsp:sp modelId="{A2B81FDE-CC65-4944-A00D-F4283E840CFB}">
      <dsp:nvSpPr>
        <dsp:cNvPr id="0" name=""/>
        <dsp:cNvSpPr/>
      </dsp:nvSpPr>
      <dsp:spPr>
        <a:xfrm>
          <a:off x="0" y="181658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941338"/>
              <a:satOff val="-4091"/>
              <a:lumOff val="-15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D0C3F3-C6C6-4E60-87D1-4BF83A02EBE0}">
      <dsp:nvSpPr>
        <dsp:cNvPr id="0" name=""/>
        <dsp:cNvSpPr/>
      </dsp:nvSpPr>
      <dsp:spPr>
        <a:xfrm>
          <a:off x="411480" y="1580421"/>
          <a:ext cx="5760720" cy="472320"/>
        </a:xfrm>
        <a:prstGeom prst="round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تلاش برای مبارزه با فساد مالی - اداری</a:t>
          </a:r>
          <a:endParaRPr lang="fa-IR" sz="2800" kern="1200" dirty="0"/>
        </a:p>
      </dsp:txBody>
      <dsp:txXfrm>
        <a:off x="434537" y="1603478"/>
        <a:ext cx="5714606" cy="426206"/>
      </dsp:txXfrm>
    </dsp:sp>
    <dsp:sp modelId="{AA6A5967-4C59-479E-A59F-B73FAE3F2A33}">
      <dsp:nvSpPr>
        <dsp:cNvPr id="0" name=""/>
        <dsp:cNvSpPr/>
      </dsp:nvSpPr>
      <dsp:spPr>
        <a:xfrm>
          <a:off x="0" y="254234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412007"/>
              <a:satOff val="-6137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F78176-F9A9-42CC-86DB-52E048CA2F9C}">
      <dsp:nvSpPr>
        <dsp:cNvPr id="0" name=""/>
        <dsp:cNvSpPr/>
      </dsp:nvSpPr>
      <dsp:spPr>
        <a:xfrm>
          <a:off x="411480" y="2306181"/>
          <a:ext cx="5760720" cy="472320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نخستین دریافت‌ها از منافع ملی ( صلاح کل )</a:t>
          </a:r>
          <a:endParaRPr lang="fa-IR" sz="2800" kern="1200" dirty="0"/>
        </a:p>
      </dsp:txBody>
      <dsp:txXfrm>
        <a:off x="434537" y="2329238"/>
        <a:ext cx="5714606" cy="426206"/>
      </dsp:txXfrm>
    </dsp:sp>
    <dsp:sp modelId="{68D00C2C-4CE3-41B5-82EF-23CE20BF08B8}">
      <dsp:nvSpPr>
        <dsp:cNvPr id="0" name=""/>
        <dsp:cNvSpPr/>
      </dsp:nvSpPr>
      <dsp:spPr>
        <a:xfrm>
          <a:off x="0" y="326810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882676"/>
              <a:satOff val="-8182"/>
              <a:lumOff val="-31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95313A-2C19-41C9-AA15-D65FFF7ECBB5}">
      <dsp:nvSpPr>
        <dsp:cNvPr id="0" name=""/>
        <dsp:cNvSpPr/>
      </dsp:nvSpPr>
      <dsp:spPr>
        <a:xfrm>
          <a:off x="411480" y="3031941"/>
          <a:ext cx="5760720" cy="47232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دریافت های اولیه از مفهوم دیپلماسی</a:t>
          </a:r>
          <a:endParaRPr lang="fa-IR" sz="2800" kern="1200" dirty="0"/>
        </a:p>
      </dsp:txBody>
      <dsp:txXfrm>
        <a:off x="434537" y="3054998"/>
        <a:ext cx="5714606" cy="426206"/>
      </dsp:txXfrm>
    </dsp:sp>
    <dsp:sp modelId="{F20CEB96-3297-4B70-82F8-054971F7725C}">
      <dsp:nvSpPr>
        <dsp:cNvPr id="0" name=""/>
        <dsp:cNvSpPr/>
      </dsp:nvSpPr>
      <dsp:spPr>
        <a:xfrm>
          <a:off x="0" y="399386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B9AC2-6A78-4AB9-8523-8FD2C467E08B}">
      <dsp:nvSpPr>
        <dsp:cNvPr id="0" name=""/>
        <dsp:cNvSpPr/>
      </dsp:nvSpPr>
      <dsp:spPr>
        <a:xfrm>
          <a:off x="411480" y="3757701"/>
          <a:ext cx="5760720" cy="47232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واقع گرایی در سیاست</a:t>
          </a:r>
          <a:endParaRPr lang="fa-IR" sz="2800" kern="1200" dirty="0"/>
        </a:p>
      </dsp:txBody>
      <dsp:txXfrm>
        <a:off x="434537" y="3780758"/>
        <a:ext cx="5714606" cy="42620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68B905-D0BF-4D2B-A6DD-C589D6D5FBEE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500" kern="1200" dirty="0" smtClean="0"/>
            <a:t>اندیشه سیاسی</a:t>
          </a:r>
          <a:endParaRPr lang="fa-IR" sz="4500" kern="1200" dirty="0"/>
        </a:p>
      </dsp:txBody>
      <dsp:txXfrm>
        <a:off x="0" y="591343"/>
        <a:ext cx="2571749" cy="1543050"/>
      </dsp:txXfrm>
    </dsp:sp>
    <dsp:sp modelId="{550610D5-C4E8-4FEA-BA36-EB04D8E9A4BE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500" kern="1200" dirty="0" smtClean="0"/>
            <a:t>آثار</a:t>
          </a:r>
          <a:endParaRPr lang="fa-IR" sz="4500" kern="1200" dirty="0"/>
        </a:p>
      </dsp:txBody>
      <dsp:txXfrm>
        <a:off x="2828925" y="591343"/>
        <a:ext cx="2571749" cy="1543050"/>
      </dsp:txXfrm>
    </dsp:sp>
    <dsp:sp modelId="{B4CEADAB-96FC-4712-A313-3CF33FE4E79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500" kern="1200" dirty="0" smtClean="0"/>
            <a:t>بیوگرافی</a:t>
          </a:r>
          <a:endParaRPr lang="fa-IR" sz="4500" kern="1200" dirty="0"/>
        </a:p>
      </dsp:txBody>
      <dsp:txXfrm>
        <a:off x="5657849" y="591343"/>
        <a:ext cx="2571749" cy="1543050"/>
      </dsp:txXfrm>
    </dsp:sp>
    <dsp:sp modelId="{A1E69444-18EC-41B1-869E-60373111ABB7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500" kern="1200" dirty="0" smtClean="0"/>
            <a:t>ترقی گرائی</a:t>
          </a:r>
          <a:endParaRPr lang="fa-IR" sz="4500" kern="1200" dirty="0"/>
        </a:p>
      </dsp:txBody>
      <dsp:txXfrm>
        <a:off x="1414462" y="2391569"/>
        <a:ext cx="2571749" cy="1543050"/>
      </dsp:txXfrm>
    </dsp:sp>
    <dsp:sp modelId="{4C2DC731-971C-491E-9E72-74C2BF305D5E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500" kern="1200" dirty="0" smtClean="0"/>
            <a:t>انحطاط شناسی</a:t>
          </a:r>
          <a:endParaRPr lang="fa-IR" sz="4500" kern="1200" dirty="0"/>
        </a:p>
      </dsp:txBody>
      <dsp:txXfrm>
        <a:off x="4243387" y="2391569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46AFD-C01D-437E-9237-E543311B845A}">
      <dsp:nvSpPr>
        <dsp:cNvPr id="0" name=""/>
        <dsp:cNvSpPr/>
      </dsp:nvSpPr>
      <dsp:spPr>
        <a:xfrm>
          <a:off x="494029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6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695697-1441-4FD5-B8BF-48ED2FDA9165}">
      <dsp:nvSpPr>
        <dsp:cNvPr id="0" name=""/>
        <dsp:cNvSpPr/>
      </dsp:nvSpPr>
      <dsp:spPr>
        <a:xfrm>
          <a:off x="1413705" y="3123819"/>
          <a:ext cx="188280" cy="188280"/>
        </a:xfrm>
        <a:prstGeom prst="ellipse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BFE299-A97F-4A25-8FB0-AF6F91698EA1}">
      <dsp:nvSpPr>
        <dsp:cNvPr id="0" name=""/>
        <dsp:cNvSpPr/>
      </dsp:nvSpPr>
      <dsp:spPr>
        <a:xfrm>
          <a:off x="1507845" y="3217959"/>
          <a:ext cx="1687279" cy="130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66" tIns="0" rIns="0" bIns="0" numCol="1" spcCol="1270" anchor="t" anchorCtr="0">
          <a:noAutofit/>
        </a:bodyPr>
        <a:lstStyle/>
        <a:p>
          <a:pPr lvl="0" algn="l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/>
            <a:t>چه تفاوتي در دوره قاجار  وجود دارد</a:t>
          </a:r>
          <a:endParaRPr lang="fa-IR" sz="2900" kern="1200" dirty="0"/>
        </a:p>
      </dsp:txBody>
      <dsp:txXfrm>
        <a:off x="1507845" y="3217959"/>
        <a:ext cx="1687279" cy="1308003"/>
      </dsp:txXfrm>
    </dsp:sp>
    <dsp:sp modelId="{3CC0FB56-9FC5-4AF4-8F0A-5B65600C1923}">
      <dsp:nvSpPr>
        <dsp:cNvPr id="0" name=""/>
        <dsp:cNvSpPr/>
      </dsp:nvSpPr>
      <dsp:spPr>
        <a:xfrm>
          <a:off x="3075638" y="1893662"/>
          <a:ext cx="340352" cy="340352"/>
        </a:xfrm>
        <a:prstGeom prst="ellipse">
          <a:avLst/>
        </a:prstGeom>
        <a:solidFill>
          <a:schemeClr val="accent6">
            <a:shade val="50000"/>
            <a:hueOff val="245616"/>
            <a:satOff val="-10737"/>
            <a:lumOff val="29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34D7A4-21B8-4A2D-80EF-7802FC5DAD8E}">
      <dsp:nvSpPr>
        <dsp:cNvPr id="0" name=""/>
        <dsp:cNvSpPr/>
      </dsp:nvSpPr>
      <dsp:spPr>
        <a:xfrm>
          <a:off x="3245815" y="2063839"/>
          <a:ext cx="1737969" cy="2462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346" tIns="0" rIns="0" bIns="0" numCol="1" spcCol="1270" anchor="t" anchorCtr="0">
          <a:noAutofit/>
        </a:bodyPr>
        <a:lstStyle/>
        <a:p>
          <a:pPr lvl="0" algn="l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/>
            <a:t>مباني انديشه سياسي در ايران كدام است ؟</a:t>
          </a:r>
          <a:endParaRPr lang="fa-IR" sz="2900" kern="1200" dirty="0"/>
        </a:p>
      </dsp:txBody>
      <dsp:txXfrm>
        <a:off x="3245815" y="2063839"/>
        <a:ext cx="1737969" cy="2462123"/>
      </dsp:txXfrm>
    </dsp:sp>
    <dsp:sp modelId="{DDA512E3-2A7A-46EA-93AB-2A8D528B8136}">
      <dsp:nvSpPr>
        <dsp:cNvPr id="0" name=""/>
        <dsp:cNvSpPr/>
      </dsp:nvSpPr>
      <dsp:spPr>
        <a:xfrm>
          <a:off x="5074304" y="1145068"/>
          <a:ext cx="470700" cy="470700"/>
        </a:xfrm>
        <a:prstGeom prst="ellipse">
          <a:avLst/>
        </a:prstGeom>
        <a:solidFill>
          <a:schemeClr val="accent6">
            <a:shade val="50000"/>
            <a:hueOff val="245616"/>
            <a:satOff val="-10737"/>
            <a:lumOff val="29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9FAE3B-E48A-402A-9B4E-7D8E858642ED}">
      <dsp:nvSpPr>
        <dsp:cNvPr id="0" name=""/>
        <dsp:cNvSpPr/>
      </dsp:nvSpPr>
      <dsp:spPr>
        <a:xfrm>
          <a:off x="5309654" y="1380418"/>
          <a:ext cx="1737969" cy="3145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414" tIns="0" rIns="0" bIns="0" numCol="1" spcCol="1270" anchor="t" anchorCtr="0">
          <a:noAutofit/>
        </a:bodyPr>
        <a:lstStyle/>
        <a:p>
          <a:pPr lvl="0" algn="l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/>
            <a:t>تفكر سياسي چيست؟</a:t>
          </a:r>
          <a:endParaRPr lang="fa-IR" sz="2900" kern="1200" dirty="0"/>
        </a:p>
      </dsp:txBody>
      <dsp:txXfrm>
        <a:off x="5309654" y="1380418"/>
        <a:ext cx="1737969" cy="31455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B55EBE-63BA-4430-955A-7B749E344901}">
      <dsp:nvSpPr>
        <dsp:cNvPr id="0" name=""/>
        <dsp:cNvSpPr/>
      </dsp:nvSpPr>
      <dsp:spPr>
        <a:xfrm>
          <a:off x="5562" y="884654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83D539-777B-49F4-A77F-43B8FE1E0A2E}">
      <dsp:nvSpPr>
        <dsp:cNvPr id="0" name=""/>
        <dsp:cNvSpPr/>
      </dsp:nvSpPr>
      <dsp:spPr>
        <a:xfrm>
          <a:off x="5562" y="2677985"/>
          <a:ext cx="2402387" cy="7711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63500" bIns="0" numCol="1" spcCol="1270" anchor="ctr" anchorCtr="0">
          <a:noAutofit/>
        </a:bodyPr>
        <a:lstStyle/>
        <a:p>
          <a:pPr lvl="0" algn="l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000" kern="1200" dirty="0" smtClean="0"/>
            <a:t>هند</a:t>
          </a:r>
          <a:endParaRPr lang="fa-IR" sz="5000" kern="1200" dirty="0"/>
        </a:p>
      </dsp:txBody>
      <dsp:txXfrm>
        <a:off x="5562" y="2677985"/>
        <a:ext cx="1691822" cy="771132"/>
      </dsp:txXfrm>
    </dsp:sp>
    <dsp:sp modelId="{04AC5958-4B61-4A6D-9467-AAB1FE643981}">
      <dsp:nvSpPr>
        <dsp:cNvPr id="0" name=""/>
        <dsp:cNvSpPr/>
      </dsp:nvSpPr>
      <dsp:spPr>
        <a:xfrm>
          <a:off x="1765343" y="2800473"/>
          <a:ext cx="840835" cy="840835"/>
        </a:xfrm>
        <a:prstGeom prst="ellipse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2B364B-52E7-4714-877F-AACC7A5B1745}">
      <dsp:nvSpPr>
        <dsp:cNvPr id="0" name=""/>
        <dsp:cNvSpPr/>
      </dsp:nvSpPr>
      <dsp:spPr>
        <a:xfrm>
          <a:off x="2814491" y="884654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1543F5-FA3F-4D75-BD9B-8CA8402E392A}">
      <dsp:nvSpPr>
        <dsp:cNvPr id="0" name=""/>
        <dsp:cNvSpPr/>
      </dsp:nvSpPr>
      <dsp:spPr>
        <a:xfrm>
          <a:off x="2814491" y="2677985"/>
          <a:ext cx="2402387" cy="771132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63500" bIns="0" numCol="1" spcCol="1270" anchor="ctr" anchorCtr="0">
          <a:noAutofit/>
        </a:bodyPr>
        <a:lstStyle/>
        <a:p>
          <a:pPr lvl="0" algn="l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000" kern="1200" dirty="0" smtClean="0"/>
            <a:t>عثمانی</a:t>
          </a:r>
          <a:endParaRPr lang="fa-IR" sz="5000" kern="1200" dirty="0"/>
        </a:p>
      </dsp:txBody>
      <dsp:txXfrm>
        <a:off x="2814491" y="2677985"/>
        <a:ext cx="1691822" cy="771132"/>
      </dsp:txXfrm>
    </dsp:sp>
    <dsp:sp modelId="{C00A0B60-E6F8-41C0-A180-697D284E1C59}">
      <dsp:nvSpPr>
        <dsp:cNvPr id="0" name=""/>
        <dsp:cNvSpPr/>
      </dsp:nvSpPr>
      <dsp:spPr>
        <a:xfrm>
          <a:off x="4574273" y="2800473"/>
          <a:ext cx="840835" cy="840835"/>
        </a:xfrm>
        <a:prstGeom prst="ellipse">
          <a:avLst/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4AA395-F48C-4680-B3E9-45B64D383845}">
      <dsp:nvSpPr>
        <dsp:cNvPr id="0" name=""/>
        <dsp:cNvSpPr/>
      </dsp:nvSpPr>
      <dsp:spPr>
        <a:xfrm>
          <a:off x="5623420" y="884654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7A2641-B211-4DFA-91E5-BB412D30D720}">
      <dsp:nvSpPr>
        <dsp:cNvPr id="0" name=""/>
        <dsp:cNvSpPr/>
      </dsp:nvSpPr>
      <dsp:spPr>
        <a:xfrm>
          <a:off x="5623420" y="2677985"/>
          <a:ext cx="2402387" cy="771132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63500" bIns="0" numCol="1" spcCol="1270" anchor="ctr" anchorCtr="0">
          <a:noAutofit/>
        </a:bodyPr>
        <a:lstStyle/>
        <a:p>
          <a:pPr lvl="0" algn="l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000" kern="1200" dirty="0" smtClean="0"/>
            <a:t>قفقاز</a:t>
          </a:r>
          <a:endParaRPr lang="fa-IR" sz="5000" kern="1200" dirty="0"/>
        </a:p>
      </dsp:txBody>
      <dsp:txXfrm>
        <a:off x="5623420" y="2677985"/>
        <a:ext cx="1691822" cy="771132"/>
      </dsp:txXfrm>
    </dsp:sp>
    <dsp:sp modelId="{CDACE9AF-E19C-4E5D-B42E-4F4C0E36AC84}">
      <dsp:nvSpPr>
        <dsp:cNvPr id="0" name=""/>
        <dsp:cNvSpPr/>
      </dsp:nvSpPr>
      <dsp:spPr>
        <a:xfrm>
          <a:off x="7383202" y="2800473"/>
          <a:ext cx="840835" cy="840835"/>
        </a:xfrm>
        <a:prstGeom prst="ellipse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412E34-72F8-4D36-8879-010E6306AD49}">
      <dsp:nvSpPr>
        <dsp:cNvPr id="0" name=""/>
        <dsp:cNvSpPr/>
      </dsp:nvSpPr>
      <dsp:spPr>
        <a:xfrm>
          <a:off x="0" y="0"/>
          <a:ext cx="6583680" cy="9957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/>
            <a:t>سه عنصر اندیشه سیاسی ایرانیان : فره ایزدی ، خلافت اسلامی ، امامت شیعی</a:t>
          </a:r>
          <a:endParaRPr lang="fa-IR" sz="2700" kern="1200" dirty="0"/>
        </a:p>
      </dsp:txBody>
      <dsp:txXfrm>
        <a:off x="29163" y="29163"/>
        <a:ext cx="5425092" cy="937385"/>
      </dsp:txXfrm>
    </dsp:sp>
    <dsp:sp modelId="{8FEC0487-B3EB-41B3-A160-7F71B1F4BE05}">
      <dsp:nvSpPr>
        <dsp:cNvPr id="0" name=""/>
        <dsp:cNvSpPr/>
      </dsp:nvSpPr>
      <dsp:spPr>
        <a:xfrm>
          <a:off x="551383" y="1176750"/>
          <a:ext cx="6583680" cy="99571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/>
            <a:t>گسست دولت و ملت و استبداد مطلقه : پاسخگو نبودن حکومت ، عقب ماندگی</a:t>
          </a:r>
          <a:endParaRPr lang="fa-IR" sz="2700" kern="1200" dirty="0"/>
        </a:p>
      </dsp:txBody>
      <dsp:txXfrm>
        <a:off x="580546" y="1205913"/>
        <a:ext cx="5326758" cy="937385"/>
      </dsp:txXfrm>
    </dsp:sp>
    <dsp:sp modelId="{7211F3CE-DFD8-4A11-A22C-21EAA425F6FD}">
      <dsp:nvSpPr>
        <dsp:cNvPr id="0" name=""/>
        <dsp:cNvSpPr/>
      </dsp:nvSpPr>
      <dsp:spPr>
        <a:xfrm>
          <a:off x="1094536" y="2353500"/>
          <a:ext cx="6583680" cy="9957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/>
            <a:t>عوامل استمرار خودکامگی در ایران : نبود طبقات مستقل ، شیوه تولید ، نبود عقلانیت</a:t>
          </a:r>
          <a:endParaRPr lang="fa-IR" sz="2700" kern="1200" dirty="0"/>
        </a:p>
      </dsp:txBody>
      <dsp:txXfrm>
        <a:off x="1123699" y="2382663"/>
        <a:ext cx="5334987" cy="937385"/>
      </dsp:txXfrm>
    </dsp:sp>
    <dsp:sp modelId="{3416CEC7-6EFB-4F74-8F02-A8B3A5C2531A}">
      <dsp:nvSpPr>
        <dsp:cNvPr id="0" name=""/>
        <dsp:cNvSpPr/>
      </dsp:nvSpPr>
      <dsp:spPr>
        <a:xfrm>
          <a:off x="1645920" y="3530251"/>
          <a:ext cx="6583680" cy="9957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/>
            <a:t>ارکان اندیشه سیاسی غرب : باستان ، قرون وسطی ، قرون جدید ( توزیع قدرت )</a:t>
          </a:r>
          <a:endParaRPr lang="fa-IR" sz="2700" kern="1200" dirty="0"/>
        </a:p>
      </dsp:txBody>
      <dsp:txXfrm>
        <a:off x="1675083" y="3559414"/>
        <a:ext cx="5326758" cy="937385"/>
      </dsp:txXfrm>
    </dsp:sp>
    <dsp:sp modelId="{DA5892B1-8F8D-4979-AF83-C49C620D3D5D}">
      <dsp:nvSpPr>
        <dsp:cNvPr id="0" name=""/>
        <dsp:cNvSpPr/>
      </dsp:nvSpPr>
      <dsp:spPr>
        <a:xfrm>
          <a:off x="5936467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3100" kern="1200"/>
        </a:p>
      </dsp:txBody>
      <dsp:txXfrm>
        <a:off x="6082090" y="762624"/>
        <a:ext cx="355966" cy="487027"/>
      </dsp:txXfrm>
    </dsp:sp>
    <dsp:sp modelId="{F042A894-6108-4114-9F3B-648EAD49D9C5}">
      <dsp:nvSpPr>
        <dsp:cNvPr id="0" name=""/>
        <dsp:cNvSpPr/>
      </dsp:nvSpPr>
      <dsp:spPr>
        <a:xfrm>
          <a:off x="6487850" y="193937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3100" kern="1200"/>
        </a:p>
      </dsp:txBody>
      <dsp:txXfrm>
        <a:off x="6633473" y="1939375"/>
        <a:ext cx="355966" cy="487027"/>
      </dsp:txXfrm>
    </dsp:sp>
    <dsp:sp modelId="{9CA492DC-0ADC-446B-90FD-4877CB477677}">
      <dsp:nvSpPr>
        <dsp:cNvPr id="0" name=""/>
        <dsp:cNvSpPr/>
      </dsp:nvSpPr>
      <dsp:spPr>
        <a:xfrm>
          <a:off x="7031004" y="311612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3100" kern="1200"/>
        </a:p>
      </dsp:txBody>
      <dsp:txXfrm>
        <a:off x="7176627" y="3116125"/>
        <a:ext cx="355966" cy="4870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342E12-709C-4F4D-ADB5-A015EAB702C2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E2C8FD-BA3B-43FA-A926-9DD3F235A393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/>
            <a:t>شیوه تولید اقتصادی</a:t>
          </a:r>
          <a:endParaRPr lang="fa-IR" sz="3400" kern="1200" dirty="0"/>
        </a:p>
      </dsp:txBody>
      <dsp:txXfrm>
        <a:off x="460476" y="90417"/>
        <a:ext cx="5662728" cy="905688"/>
      </dsp:txXfrm>
    </dsp:sp>
    <dsp:sp modelId="{DB867C22-41F6-441B-82B7-50C8EB43A1FF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185185-9397-4101-915D-ACEF78513130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/>
            <a:t>فرهنگ متصلب و انعطاف ناپذیر</a:t>
          </a:r>
          <a:endParaRPr lang="fa-IR" sz="3400" kern="1200" dirty="0"/>
        </a:p>
      </dsp:txBody>
      <dsp:txXfrm>
        <a:off x="460476" y="1632657"/>
        <a:ext cx="5662728" cy="905688"/>
      </dsp:txXfrm>
    </dsp:sp>
    <dsp:sp modelId="{767DE962-1578-41F9-9DA9-EBADC46EA498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82230-1E99-45B0-9CAF-2C8F698AC2E6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/>
            <a:t>شکل نگرفتن عقلانیت راشنال</a:t>
          </a:r>
          <a:endParaRPr lang="fa-IR" sz="3400" kern="1200" dirty="0"/>
        </a:p>
      </dsp:txBody>
      <dsp:txXfrm>
        <a:off x="460476" y="3174897"/>
        <a:ext cx="5662728" cy="9056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807E04-944D-43BC-9048-1287975FAA05}">
      <dsp:nvSpPr>
        <dsp:cNvPr id="0" name=""/>
        <dsp:cNvSpPr/>
      </dsp:nvSpPr>
      <dsp:spPr>
        <a:xfrm>
          <a:off x="3371403" y="736"/>
          <a:ext cx="1486792" cy="96641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فشارنظامي</a:t>
          </a:r>
          <a:endParaRPr lang="fa-IR" sz="2500" kern="1200" dirty="0"/>
        </a:p>
      </dsp:txBody>
      <dsp:txXfrm>
        <a:off x="3418579" y="47912"/>
        <a:ext cx="1392440" cy="872063"/>
      </dsp:txXfrm>
    </dsp:sp>
    <dsp:sp modelId="{F66622C3-630E-4A32-BA8D-D2E8B334B4D0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685052" y="153092"/>
              </a:moveTo>
              <a:arcTo wR="1931434" hR="1931434" stAng="17577964" swAng="196228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BC2A57-2630-4AC9-92E4-D2ED37197D4B}">
      <dsp:nvSpPr>
        <dsp:cNvPr id="0" name=""/>
        <dsp:cNvSpPr/>
      </dsp:nvSpPr>
      <dsp:spPr>
        <a:xfrm>
          <a:off x="5208306" y="1335324"/>
          <a:ext cx="1486792" cy="966415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سفرا و ماموران</a:t>
          </a:r>
          <a:endParaRPr lang="fa-IR" sz="2500" kern="1200" dirty="0"/>
        </a:p>
      </dsp:txBody>
      <dsp:txXfrm>
        <a:off x="5255482" y="1382500"/>
        <a:ext cx="1392440" cy="872063"/>
      </dsp:txXfrm>
    </dsp:sp>
    <dsp:sp modelId="{0ACC2B89-C16F-4767-B8B8-9AFDFBD48111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60210" y="1830145"/>
              </a:moveTo>
              <a:arcTo wR="1931434" hR="1931434" stAng="21419634" swAng="219687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E0045-1980-45BC-A899-00E706B6539D}">
      <dsp:nvSpPr>
        <dsp:cNvPr id="0" name=""/>
        <dsp:cNvSpPr/>
      </dsp:nvSpPr>
      <dsp:spPr>
        <a:xfrm>
          <a:off x="4506671" y="3494733"/>
          <a:ext cx="1486792" cy="966415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دانشجويان</a:t>
          </a:r>
          <a:endParaRPr lang="fa-IR" sz="2500" kern="1200" dirty="0"/>
        </a:p>
      </dsp:txBody>
      <dsp:txXfrm>
        <a:off x="4553847" y="3541909"/>
        <a:ext cx="1392440" cy="872063"/>
      </dsp:txXfrm>
    </dsp:sp>
    <dsp:sp modelId="{6FF5E94F-EA2C-4843-9074-185CE93E04F0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315628" y="3824271"/>
              </a:moveTo>
              <a:arcTo wR="1931434" hR="1931434" stAng="4711583" swAng="137683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7F3654-EB07-4B11-875E-620A60261582}">
      <dsp:nvSpPr>
        <dsp:cNvPr id="0" name=""/>
        <dsp:cNvSpPr/>
      </dsp:nvSpPr>
      <dsp:spPr>
        <a:xfrm>
          <a:off x="2236135" y="3494733"/>
          <a:ext cx="1486792" cy="966415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بازرگانان </a:t>
          </a:r>
          <a:endParaRPr lang="fa-IR" sz="2500" kern="1200" dirty="0"/>
        </a:p>
      </dsp:txBody>
      <dsp:txXfrm>
        <a:off x="2283311" y="3541909"/>
        <a:ext cx="1392440" cy="872063"/>
      </dsp:txXfrm>
    </dsp:sp>
    <dsp:sp modelId="{0D2DD7AC-405C-4E2F-818D-52E129B51641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22859" y="3000510"/>
              </a:moveTo>
              <a:arcTo wR="1931434" hR="1931434" stAng="8783493" swAng="219687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CCDBF3-CCA6-4731-A70D-6210589AAD76}">
      <dsp:nvSpPr>
        <dsp:cNvPr id="0" name=""/>
        <dsp:cNvSpPr/>
      </dsp:nvSpPr>
      <dsp:spPr>
        <a:xfrm>
          <a:off x="1534500" y="1335324"/>
          <a:ext cx="1486792" cy="966415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همسايگان</a:t>
          </a:r>
          <a:endParaRPr lang="fa-IR" sz="2500" kern="1200" dirty="0"/>
        </a:p>
      </dsp:txBody>
      <dsp:txXfrm>
        <a:off x="1581676" y="1382500"/>
        <a:ext cx="1392440" cy="872063"/>
      </dsp:txXfrm>
    </dsp:sp>
    <dsp:sp modelId="{3EFA8809-965C-4261-A7B0-273FA1E33F20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36435" y="842205"/>
              </a:moveTo>
              <a:arcTo wR="1931434" hR="1931434" stAng="12859756" swAng="196228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0EEA7-4AA5-43BA-BC85-3EE723271259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900" kern="1200" dirty="0" smtClean="0"/>
            <a:t>اومانيسم</a:t>
          </a:r>
          <a:endParaRPr lang="fa-IR" sz="4900" kern="1200" dirty="0"/>
        </a:p>
      </dsp:txBody>
      <dsp:txXfrm>
        <a:off x="0" y="591343"/>
        <a:ext cx="2571749" cy="1543050"/>
      </dsp:txXfrm>
    </dsp:sp>
    <dsp:sp modelId="{AA183B0F-E396-4E9A-A21B-A1C1C6346E0F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900" kern="1200" dirty="0" smtClean="0"/>
            <a:t>امپریسيسم</a:t>
          </a:r>
          <a:endParaRPr lang="fa-IR" sz="4900" kern="1200" dirty="0"/>
        </a:p>
      </dsp:txBody>
      <dsp:txXfrm>
        <a:off x="2828925" y="591343"/>
        <a:ext cx="2571749" cy="1543050"/>
      </dsp:txXfrm>
    </dsp:sp>
    <dsp:sp modelId="{488346D8-0427-4255-B545-F8B782AEB4D5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900" kern="1200" dirty="0" smtClean="0"/>
            <a:t>راشناليسم</a:t>
          </a:r>
          <a:endParaRPr lang="fa-IR" sz="4900" kern="1200" dirty="0"/>
        </a:p>
      </dsp:txBody>
      <dsp:txXfrm>
        <a:off x="5657849" y="591343"/>
        <a:ext cx="2571749" cy="1543050"/>
      </dsp:txXfrm>
    </dsp:sp>
    <dsp:sp modelId="{D3A3881B-7CB5-4FAC-9A60-2CD303201CEF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900" kern="1200" dirty="0" smtClean="0"/>
            <a:t>ليبراليسم</a:t>
          </a:r>
          <a:endParaRPr lang="fa-IR" sz="4900" kern="1200" dirty="0"/>
        </a:p>
      </dsp:txBody>
      <dsp:txXfrm>
        <a:off x="1414462" y="2391569"/>
        <a:ext cx="2571749" cy="1543050"/>
      </dsp:txXfrm>
    </dsp:sp>
    <dsp:sp modelId="{85C78002-F2E8-48E1-AF98-576532FD85E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900" kern="1200" dirty="0" smtClean="0"/>
            <a:t>ناسيوناليسم</a:t>
          </a:r>
          <a:endParaRPr lang="fa-IR" sz="4900" kern="1200" dirty="0"/>
        </a:p>
      </dsp:txBody>
      <dsp:txXfrm>
        <a:off x="4243387" y="2391569"/>
        <a:ext cx="2571749" cy="15430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6E58B-D79F-421B-8098-5795951A8DE3}">
      <dsp:nvSpPr>
        <dsp:cNvPr id="0" name=""/>
        <dsp:cNvSpPr/>
      </dsp:nvSpPr>
      <dsp:spPr>
        <a:xfrm>
          <a:off x="0" y="0"/>
          <a:ext cx="8229600" cy="203668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A9B655-EF60-4113-8495-84AD532F75B3}">
      <dsp:nvSpPr>
        <dsp:cNvPr id="0" name=""/>
        <dsp:cNvSpPr/>
      </dsp:nvSpPr>
      <dsp:spPr>
        <a:xfrm>
          <a:off x="246887" y="271557"/>
          <a:ext cx="2417445" cy="149356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579C39-A0E4-4E75-B659-8439B78E4DDA}">
      <dsp:nvSpPr>
        <dsp:cNvPr id="0" name=""/>
        <dsp:cNvSpPr/>
      </dsp:nvSpPr>
      <dsp:spPr>
        <a:xfrm rot="10800000">
          <a:off x="246887" y="2036683"/>
          <a:ext cx="2417445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Baran" panose="00000400000000000000" pitchFamily="2" charset="-78"/>
            </a:rPr>
            <a:t>1.انفعال و تحیر</a:t>
          </a:r>
        </a:p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Baran" panose="00000400000000000000" pitchFamily="2" charset="-78"/>
            </a:rPr>
            <a:t>2.ابتکار و هوشیاری</a:t>
          </a:r>
          <a:endParaRPr lang="fa-IR" sz="3200" kern="1200" dirty="0">
            <a:cs typeface="B Baran" panose="00000400000000000000" pitchFamily="2" charset="-78"/>
          </a:endParaRPr>
        </a:p>
      </dsp:txBody>
      <dsp:txXfrm rot="10800000">
        <a:off x="321232" y="2036683"/>
        <a:ext cx="2268755" cy="2414934"/>
      </dsp:txXfrm>
    </dsp:sp>
    <dsp:sp modelId="{79FDACBB-B2C8-49F5-8BB3-EED49A77BFC9}">
      <dsp:nvSpPr>
        <dsp:cNvPr id="0" name=""/>
        <dsp:cNvSpPr/>
      </dsp:nvSpPr>
      <dsp:spPr>
        <a:xfrm>
          <a:off x="2906077" y="271557"/>
          <a:ext cx="2417445" cy="149356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4A963-7571-4255-B981-E71980C68292}">
      <dsp:nvSpPr>
        <dsp:cNvPr id="0" name=""/>
        <dsp:cNvSpPr/>
      </dsp:nvSpPr>
      <dsp:spPr>
        <a:xfrm rot="10800000">
          <a:off x="2906077" y="2036683"/>
          <a:ext cx="2417445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t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1.جنگ با روسیه</a:t>
          </a:r>
        </a:p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/>
            <a:t>2.عصر ناصری</a:t>
          </a:r>
        </a:p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400" b="1" kern="1200" dirty="0" smtClean="0">
              <a:solidFill>
                <a:srgbClr val="7030A0"/>
              </a:solidFill>
              <a:cs typeface="B Kamran" panose="00000400000000000000" pitchFamily="2" charset="-78"/>
            </a:rPr>
            <a:t>3.مشروطه</a:t>
          </a:r>
          <a:endParaRPr lang="fa-IR" sz="5400" b="1" kern="1200" dirty="0">
            <a:solidFill>
              <a:srgbClr val="7030A0"/>
            </a:solidFill>
            <a:cs typeface="B Kamran" panose="00000400000000000000" pitchFamily="2" charset="-78"/>
          </a:endParaRPr>
        </a:p>
      </dsp:txBody>
      <dsp:txXfrm rot="10800000">
        <a:off x="2980422" y="2036683"/>
        <a:ext cx="2268755" cy="2414934"/>
      </dsp:txXfrm>
    </dsp:sp>
    <dsp:sp modelId="{A215376D-97BC-40CB-AF10-6141291FEDDB}">
      <dsp:nvSpPr>
        <dsp:cNvPr id="0" name=""/>
        <dsp:cNvSpPr/>
      </dsp:nvSpPr>
      <dsp:spPr>
        <a:xfrm>
          <a:off x="5565267" y="271557"/>
          <a:ext cx="2417445" cy="149356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AAD05A-D653-46BC-A51D-7665E7F74EA7}">
      <dsp:nvSpPr>
        <dsp:cNvPr id="0" name=""/>
        <dsp:cNvSpPr/>
      </dsp:nvSpPr>
      <dsp:spPr>
        <a:xfrm rot="10800000">
          <a:off x="5565267" y="2036683"/>
          <a:ext cx="2417445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t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dirty="0" smtClean="0"/>
            <a:t>ناسیونالیسم</a:t>
          </a:r>
        </a:p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dirty="0" smtClean="0"/>
            <a:t>مدرنیزاسیون</a:t>
          </a:r>
        </a:p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dirty="0" smtClean="0"/>
            <a:t>مدرنیته</a:t>
          </a:r>
          <a:endParaRPr lang="fa-IR" sz="3300" kern="1200" dirty="0"/>
        </a:p>
      </dsp:txBody>
      <dsp:txXfrm rot="10800000">
        <a:off x="5639612" y="2036683"/>
        <a:ext cx="2268755" cy="241493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C88DCC-39DE-4599-973A-50F3CC562F45}">
      <dsp:nvSpPr>
        <dsp:cNvPr id="0" name=""/>
        <dsp:cNvSpPr/>
      </dsp:nvSpPr>
      <dsp:spPr>
        <a:xfrm>
          <a:off x="1372671" y="891060"/>
          <a:ext cx="2570745" cy="171468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0472" rIns="220472" bIns="220472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/>
            <a:t>استبداد</a:t>
          </a:r>
        </a:p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/>
            <a:t>دیکتاتوری</a:t>
          </a:r>
          <a:endParaRPr lang="fa-IR" sz="3100" kern="1200" dirty="0"/>
        </a:p>
      </dsp:txBody>
      <dsp:txXfrm>
        <a:off x="1783990" y="891060"/>
        <a:ext cx="2159426" cy="1714687"/>
      </dsp:txXfrm>
    </dsp:sp>
    <dsp:sp modelId="{2390F9F9-E111-4587-B34C-2EA4837E4353}">
      <dsp:nvSpPr>
        <dsp:cNvPr id="0" name=""/>
        <dsp:cNvSpPr/>
      </dsp:nvSpPr>
      <dsp:spPr>
        <a:xfrm>
          <a:off x="1372671" y="2605747"/>
          <a:ext cx="2570745" cy="1714687"/>
        </a:xfrm>
        <a:prstGeom prst="rect">
          <a:avLst/>
        </a:prstGeom>
        <a:solidFill>
          <a:schemeClr val="accent5">
            <a:tint val="40000"/>
            <a:alpha val="90000"/>
            <a:hueOff val="-2463918"/>
            <a:satOff val="-4272"/>
            <a:lumOff val="-43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463918"/>
              <a:satOff val="-4272"/>
              <a:lumOff val="-4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0472" rIns="220472" bIns="220472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/>
            <a:t>اقتدار : فرهمند ، سنتی و قانونی</a:t>
          </a:r>
          <a:endParaRPr lang="fa-IR" sz="3100" kern="1200" dirty="0"/>
        </a:p>
      </dsp:txBody>
      <dsp:txXfrm>
        <a:off x="1783990" y="2605747"/>
        <a:ext cx="2159426" cy="1714687"/>
      </dsp:txXfrm>
    </dsp:sp>
    <dsp:sp modelId="{976D9CB3-78EA-4611-8D7D-6699E91BF720}">
      <dsp:nvSpPr>
        <dsp:cNvPr id="0" name=""/>
        <dsp:cNvSpPr/>
      </dsp:nvSpPr>
      <dsp:spPr>
        <a:xfrm>
          <a:off x="1607" y="205528"/>
          <a:ext cx="1713830" cy="171383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چارچوب مفهومی</a:t>
          </a:r>
          <a:endParaRPr lang="fa-IR" sz="3200" kern="1200" dirty="0"/>
        </a:p>
      </dsp:txBody>
      <dsp:txXfrm>
        <a:off x="252592" y="456513"/>
        <a:ext cx="1211860" cy="1211860"/>
      </dsp:txXfrm>
    </dsp:sp>
    <dsp:sp modelId="{BD2FB3F5-7696-4849-92FF-FD18BDEF92B8}">
      <dsp:nvSpPr>
        <dsp:cNvPr id="0" name=""/>
        <dsp:cNvSpPr/>
      </dsp:nvSpPr>
      <dsp:spPr>
        <a:xfrm>
          <a:off x="5657247" y="891060"/>
          <a:ext cx="2570745" cy="1714687"/>
        </a:xfrm>
        <a:prstGeom prst="rect">
          <a:avLst/>
        </a:prstGeom>
        <a:solidFill>
          <a:schemeClr val="accent5">
            <a:tint val="40000"/>
            <a:alpha val="90000"/>
            <a:hueOff val="-4927837"/>
            <a:satOff val="-8544"/>
            <a:lumOff val="-85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927837"/>
              <a:satOff val="-8544"/>
              <a:lumOff val="-8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0472" rIns="220472" bIns="220472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/>
            <a:t>انحطاط شناسی و غرب شناسی</a:t>
          </a:r>
          <a:endParaRPr lang="fa-IR" sz="3100" kern="1200" dirty="0"/>
        </a:p>
      </dsp:txBody>
      <dsp:txXfrm>
        <a:off x="6068566" y="891060"/>
        <a:ext cx="2159426" cy="1714687"/>
      </dsp:txXfrm>
    </dsp:sp>
    <dsp:sp modelId="{4DE2DD5D-BA45-4C8F-9531-F3BCBED499BA}">
      <dsp:nvSpPr>
        <dsp:cNvPr id="0" name=""/>
        <dsp:cNvSpPr/>
      </dsp:nvSpPr>
      <dsp:spPr>
        <a:xfrm>
          <a:off x="5657247" y="2605747"/>
          <a:ext cx="2570745" cy="1714687"/>
        </a:xfrm>
        <a:prstGeom prst="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0472" rIns="220472" bIns="220472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/>
            <a:t>اصلاحات اداری و مالی</a:t>
          </a:r>
          <a:endParaRPr lang="fa-IR" sz="3100" kern="1200" dirty="0"/>
        </a:p>
      </dsp:txBody>
      <dsp:txXfrm>
        <a:off x="6068566" y="2605747"/>
        <a:ext cx="2159426" cy="1714687"/>
      </dsp:txXfrm>
    </dsp:sp>
    <dsp:sp modelId="{7234D9D7-B4AF-4761-AA8C-21BB72390B3B}">
      <dsp:nvSpPr>
        <dsp:cNvPr id="0" name=""/>
        <dsp:cNvSpPr/>
      </dsp:nvSpPr>
      <dsp:spPr>
        <a:xfrm>
          <a:off x="4286183" y="205528"/>
          <a:ext cx="1713830" cy="1713830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گذر تاریخی</a:t>
          </a:r>
          <a:endParaRPr lang="fa-IR" sz="3200" kern="1200" dirty="0"/>
        </a:p>
      </dsp:txBody>
      <dsp:txXfrm>
        <a:off x="4537168" y="456513"/>
        <a:ext cx="1211860" cy="1211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1594C66-5C97-442D-9E63-15CA5AC305AB}" type="datetimeFigureOut">
              <a:rPr lang="fa-IR" smtClean="0"/>
              <a:t>1445/10/22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4927145-D2D0-4E6A-A02B-CD8901B3DCB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9571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FCC44-4368-43EE-AC67-056497260293}" type="slidenum">
              <a:rPr lang="fa-IR" smtClean="0"/>
              <a:pPr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70566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060-33A6-4B28-9C43-B06316096A19}" type="datetimeFigureOut">
              <a:rPr lang="fa-IR" smtClean="0"/>
              <a:t>1445/10/22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5633-A954-4C90-BBF9-F9FD2B435E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526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060-33A6-4B28-9C43-B06316096A19}" type="datetimeFigureOut">
              <a:rPr lang="fa-IR" smtClean="0"/>
              <a:t>1445/10/22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5633-A954-4C90-BBF9-F9FD2B435E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6701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060-33A6-4B28-9C43-B06316096A19}" type="datetimeFigureOut">
              <a:rPr lang="fa-IR" smtClean="0"/>
              <a:t>1445/10/22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5633-A954-4C90-BBF9-F9FD2B435E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8156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060-33A6-4B28-9C43-B06316096A19}" type="datetimeFigureOut">
              <a:rPr lang="fa-IR" smtClean="0"/>
              <a:t>1445/10/22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5633-A954-4C90-BBF9-F9FD2B435E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826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060-33A6-4B28-9C43-B06316096A19}" type="datetimeFigureOut">
              <a:rPr lang="fa-IR" smtClean="0"/>
              <a:t>1445/10/22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5633-A954-4C90-BBF9-F9FD2B435E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2287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060-33A6-4B28-9C43-B06316096A19}" type="datetimeFigureOut">
              <a:rPr lang="fa-IR" smtClean="0"/>
              <a:t>1445/10/22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5633-A954-4C90-BBF9-F9FD2B435E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53303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060-33A6-4B28-9C43-B06316096A19}" type="datetimeFigureOut">
              <a:rPr lang="fa-IR" smtClean="0"/>
              <a:t>1445/10/22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5633-A954-4C90-BBF9-F9FD2B435E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7522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060-33A6-4B28-9C43-B06316096A19}" type="datetimeFigureOut">
              <a:rPr lang="fa-IR" smtClean="0"/>
              <a:t>1445/10/22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5633-A954-4C90-BBF9-F9FD2B435E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4272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060-33A6-4B28-9C43-B06316096A19}" type="datetimeFigureOut">
              <a:rPr lang="fa-IR" smtClean="0"/>
              <a:t>1445/10/22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5633-A954-4C90-BBF9-F9FD2B435E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97647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060-33A6-4B28-9C43-B06316096A19}" type="datetimeFigureOut">
              <a:rPr lang="fa-IR" smtClean="0"/>
              <a:t>1445/10/22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5633-A954-4C90-BBF9-F9FD2B435E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680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060-33A6-4B28-9C43-B06316096A19}" type="datetimeFigureOut">
              <a:rPr lang="fa-IR" smtClean="0"/>
              <a:t>1445/10/22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5633-A954-4C90-BBF9-F9FD2B435E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408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5A060-33A6-4B28-9C43-B06316096A19}" type="datetimeFigureOut">
              <a:rPr lang="fa-IR" smtClean="0"/>
              <a:t>1445/10/22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65633-A954-4C90-BBF9-F9FD2B435E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0684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اهمیت ، فایده ، اهداف و سرفصل‌های درس تاریخ تفکر سیاسی در ایران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محمد سلماسی زاده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00428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منابع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a-IR" dirty="0"/>
              <a:t>آدميت ، فريدون، و ناطق،هما ؛ افكار اجتماعي و سياسي در آثار منتشرشده دوران قاجار</a:t>
            </a:r>
            <a:endParaRPr lang="en-US" dirty="0"/>
          </a:p>
          <a:p>
            <a:pPr lvl="0"/>
            <a:r>
              <a:rPr lang="fa-IR" dirty="0"/>
              <a:t>آدميت ، فريدون؛امير كبير و ايران</a:t>
            </a:r>
            <a:endParaRPr lang="en-US" dirty="0"/>
          </a:p>
          <a:p>
            <a:pPr lvl="0"/>
            <a:r>
              <a:rPr lang="fa-IR" dirty="0"/>
              <a:t>آدميت ، فريدون؛فكر آزادي و مقدمه نهضت مشروطيت</a:t>
            </a:r>
            <a:endParaRPr lang="en-US" dirty="0"/>
          </a:p>
          <a:p>
            <a:pPr lvl="0"/>
            <a:r>
              <a:rPr lang="fa-IR" dirty="0"/>
              <a:t>آدميت ، فريدون؛انديشه هاي ميرزا فتحعلي خان آخوند زاده</a:t>
            </a:r>
            <a:endParaRPr lang="en-US" dirty="0"/>
          </a:p>
          <a:p>
            <a:pPr lvl="0"/>
            <a:r>
              <a:rPr lang="fa-IR" dirty="0"/>
              <a:t>آدميت ، فريدون؛انديشه هاي طالبوف</a:t>
            </a:r>
            <a:endParaRPr lang="en-US" dirty="0"/>
          </a:p>
          <a:p>
            <a:pPr lvl="0"/>
            <a:r>
              <a:rPr lang="fa-IR" dirty="0"/>
              <a:t>آدميت ، فريدون؛انيشه هاي ميرزا آقاخان كرماني</a:t>
            </a:r>
            <a:endParaRPr lang="en-US" dirty="0"/>
          </a:p>
          <a:p>
            <a:pPr lvl="0"/>
            <a:r>
              <a:rPr lang="fa-IR" dirty="0"/>
              <a:t>تقي زاده ، سيد حسن؛اخذ تمدن خارجي و آزادي وطن</a:t>
            </a:r>
            <a:endParaRPr lang="en-US" dirty="0"/>
          </a:p>
          <a:p>
            <a:pPr lvl="0"/>
            <a:r>
              <a:rPr lang="fa-IR" dirty="0"/>
              <a:t>جهانبگلو ، رامين ؛دمكراسي و </a:t>
            </a:r>
            <a:r>
              <a:rPr lang="fa-IR" dirty="0" smtClean="0"/>
              <a:t>روشنفكران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1388/7/1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363D-F135-4261-A2CD-E111A5A2D2FC}" type="slidenum">
              <a:rPr lang="fa-IR" smtClean="0"/>
              <a:pPr/>
              <a:t>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تاريخ تفكر سياسي دوره قاجار - دكترمحمد سلماسي زاده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05000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منابع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fa-IR" dirty="0" smtClean="0"/>
              <a:t>حائري </a:t>
            </a:r>
            <a:r>
              <a:rPr lang="fa-IR" dirty="0"/>
              <a:t>،عبدالهادي؛آزادي هاي سياسي اجتماعي از ديدگاه انديشه گران</a:t>
            </a:r>
            <a:endParaRPr lang="en-US" dirty="0"/>
          </a:p>
          <a:p>
            <a:pPr lvl="0"/>
            <a:r>
              <a:rPr lang="fa-IR" dirty="0"/>
              <a:t>حائري ،عبدالهادي؛نخستين رويارويي هاي انديشه گران ايران با دو رويه تمدن بورژوازي غرب</a:t>
            </a:r>
            <a:endParaRPr lang="en-US" dirty="0"/>
          </a:p>
          <a:p>
            <a:pPr lvl="0"/>
            <a:r>
              <a:rPr lang="fa-IR" dirty="0"/>
              <a:t>زيبا كلام، صادق ؛سنت و مدرنيسم</a:t>
            </a:r>
            <a:endParaRPr lang="en-US" dirty="0"/>
          </a:p>
          <a:p>
            <a:pPr lvl="0"/>
            <a:r>
              <a:rPr lang="fa-IR" dirty="0"/>
              <a:t>طباطبايي،سيد جواد؛مكتب تبريز و بناي تجدد خواهي</a:t>
            </a:r>
            <a:endParaRPr lang="en-US" dirty="0"/>
          </a:p>
          <a:p>
            <a:pPr lvl="0"/>
            <a:r>
              <a:rPr lang="fa-IR" dirty="0"/>
              <a:t>فراستخواه،مقصود؛سرآغاز نو انديشي معاصر</a:t>
            </a:r>
            <a:endParaRPr lang="en-US" dirty="0"/>
          </a:p>
          <a:p>
            <a:pPr lvl="0"/>
            <a:r>
              <a:rPr lang="fa-IR" dirty="0"/>
              <a:t>كمالي ، طه؛انديشه قانون خواهي در ايران قرن </a:t>
            </a:r>
            <a:r>
              <a:rPr lang="fa-IR" dirty="0" smtClean="0"/>
              <a:t>نوزدهم</a:t>
            </a:r>
          </a:p>
          <a:p>
            <a:pPr lvl="0"/>
            <a:r>
              <a:rPr lang="fa-IR" dirty="0" smtClean="0"/>
              <a:t>لمتون ، آن .کی .اس ، 1379، گرد آوری ترجمه و پیوستها چنگیز پهلوان ، تهران ، نشر گیو</a:t>
            </a:r>
            <a:endParaRPr lang="en-US" dirty="0"/>
          </a:p>
          <a:p>
            <a:pPr lvl="0"/>
            <a:r>
              <a:rPr lang="fa-IR" dirty="0"/>
              <a:t>ليدمان،سون اريك؛تاريخ عقايد سياسي؛ترجمه سعيد مقدم</a:t>
            </a:r>
            <a:endParaRPr lang="en-US" dirty="0"/>
          </a:p>
          <a:p>
            <a:pPr lvl="0"/>
            <a:r>
              <a:rPr lang="fa-IR" dirty="0"/>
              <a:t>مجموعه آثار ملكم خان</a:t>
            </a:r>
            <a:endParaRPr lang="en-US" dirty="0"/>
          </a:p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1388/7/1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363D-F135-4261-A2CD-E111A5A2D2FC}" type="slidenum">
              <a:rPr lang="fa-IR" smtClean="0"/>
              <a:pPr/>
              <a:t>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تاريخ تفكر سياسي دوره قاجار - دكترمحمد سلماسي زاده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08197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سه عنصراصلی اندیشه سیاسی در ایران تا پيش از دوران جديد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a-IR" sz="5400" dirty="0"/>
              <a:t>نظریه ایران باستان</a:t>
            </a:r>
            <a:endParaRPr lang="en-US" sz="5400" dirty="0"/>
          </a:p>
          <a:p>
            <a:pPr marL="514350" indent="-514350">
              <a:buFont typeface="+mj-lt"/>
              <a:buAutoNum type="arabicPeriod"/>
            </a:pPr>
            <a:r>
              <a:rPr lang="fa-IR" sz="5400" dirty="0"/>
              <a:t>نظریه خلافت اسلامی 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5400" dirty="0"/>
              <a:t>نظریه امامت شیعی (12 امامی) </a:t>
            </a:r>
            <a:endParaRPr lang="en-US" sz="5400" dirty="0"/>
          </a:p>
          <a:p>
            <a:pPr marL="514350" indent="-514350">
              <a:buNone/>
            </a:pPr>
            <a:endParaRPr lang="fa-IR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1388/7/1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تاريخ تفكر سياسي دوره قاجار - دكترمحمد سلماسي زاده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363D-F135-4261-A2CD-E111A5A2D2FC}" type="slidenum">
              <a:rPr lang="fa-IR" smtClean="0"/>
              <a:pPr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30884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نظریه سیاسی ایران باستان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نظریه ایران باستان : فره ایزدی که درآن حکومت ودیعه ایی است الهی که از سوی خداوند به پادشاه واگذار می شود و مردم نقشی در انتخاب حاکمان خود ندارند وطبعا حکومت هم حقی برای ایشان قائل نیست (بجز تامین امنیت نسبی در شهرها و دفاع در برابر هجوم خارجی که آنهم بیشتر برای حفظ خود است.  ) و تنها به تعیین تکالیف متعدد که مهم ترین آن پرداخت مالیات  و شورش نکردن و تامین سرباز می باشد اقدام میکند.</a:t>
            </a:r>
            <a:endParaRPr lang="en-US" dirty="0" smtClean="0"/>
          </a:p>
          <a:p>
            <a:r>
              <a:rPr lang="fa-IR" dirty="0" smtClean="0"/>
              <a:t>گرچه گفته می شود این نوع حکومت مشروعیت خود را از دین و خدا میگیرد اما در عمل قهر وغلبه و زور مایه سرکار آمدن حکومتها و سرنگونی اشان میباشد . خواجه نظام الملک در بیان آن می نویسد :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1388/7/1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تاريخ تفكر سياسي دوره قاجار - دكترمحمد سلماسي زاده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363D-F135-4261-A2CD-E111A5A2D2FC}" type="slidenum">
              <a:rPr lang="fa-IR" smtClean="0"/>
              <a:pPr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19640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نظریه سیاسی ایران باستان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dirty="0" smtClean="0"/>
              <a:t>     " ایزد تعالی در هر عصری و روزگاری یکی را از میان خلق برگزیند و او را به هنرهای پادشاهانه و ستوده آراسته گرداند و مصالح جهان و آرام بندگان را به بدو بازبندد و فساد آشوب و فتنه را بدو بسته گرداند و هیبت وحشمت او اندر دلها و چشم خلایق بگستراند تامردم اندر عدل او روزگار می گذرانند وآمن همی باشند وبقای دولت خواهند." (رواندی،راحه الصدور ، به نقل از لمبتون،1379،ص41) در این نظریه سعی شده است از شکاف میان دولت و مردم در طی یک پروسه که در آن حکومت وظیفه تامین امنیت و مردم وظیفه دعاگویی و تلاش برای بقای آن را دارند جلوگیری شود.</a:t>
            </a:r>
            <a:endParaRPr lang="en-US" dirty="0" smtClean="0"/>
          </a:p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1388/7/1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تاريخ تفكر سياسي دوره قاجار - دكترمحمد سلماسي زاده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363D-F135-4261-A2CD-E111A5A2D2FC}" type="slidenum">
              <a:rPr lang="fa-IR" smtClean="0"/>
              <a:pPr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49527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6600" b="1" dirty="0">
                <a:solidFill>
                  <a:srgbClr val="FFC000"/>
                </a:solidFill>
                <a:cs typeface="B Kamran Outline" panose="00000400000000000000" pitchFamily="2" charset="-78"/>
              </a:rPr>
              <a:t>طرح درس جلسه سوم</a:t>
            </a:r>
            <a:endParaRPr lang="fa-IR" sz="6600" b="1" dirty="0">
              <a:solidFill>
                <a:srgbClr val="FFC000"/>
              </a:solidFill>
              <a:cs typeface="B Kamran Outline" panose="00000400000000000000" pitchFamily="2" charset="-78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1388/7/1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تاريخ تفكر سياسي دوره قاجار - دكترمحمد سلماسي زاده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363D-F135-4261-A2CD-E111A5A2D2FC}" type="slidenum">
              <a:rPr lang="fa-IR" smtClean="0"/>
              <a:pPr/>
              <a:t>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4871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800" dirty="0">
                <a:solidFill>
                  <a:srgbClr val="FF0000"/>
                </a:solidFill>
                <a:cs typeface="B Kamran Outline" panose="00000400000000000000" pitchFamily="2" charset="-78"/>
              </a:rPr>
              <a:t>نگاهی به ارکان اندیشه سیاسی غرب</a:t>
            </a:r>
            <a:endParaRPr lang="fa-IR" sz="4800" dirty="0">
              <a:solidFill>
                <a:srgbClr val="FF0000"/>
              </a:solidFill>
              <a:cs typeface="B Kamran Outline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a-IR" sz="3600" dirty="0">
                <a:cs typeface="B Kamran" panose="00000400000000000000" pitchFamily="2" charset="-78"/>
              </a:rPr>
              <a:t>اندیشه سیاسی غرب در قرون وسطی ( مساله آمرزش روح )</a:t>
            </a:r>
          </a:p>
          <a:p>
            <a:pPr algn="just"/>
            <a:r>
              <a:rPr lang="fa-IR" sz="3600" dirty="0">
                <a:cs typeface="B Kamran" panose="00000400000000000000" pitchFamily="2" charset="-78"/>
              </a:rPr>
              <a:t>اندیشه سیاسی غرب در دوران جدید ( اصالت انسان ، حق انتخاب ، تئوری تفکیک قوا )</a:t>
            </a:r>
          </a:p>
          <a:p>
            <a:pPr algn="just"/>
            <a:r>
              <a:rPr lang="fa-IR" sz="3600" dirty="0">
                <a:cs typeface="B Kamran" panose="00000400000000000000" pitchFamily="2" charset="-78"/>
              </a:rPr>
              <a:t>مروری سریع بر مفاهیم اصلی و ارکان بنیادین اندیشه سیاسی در اروپا ( اومانیسم ، راشنالیسم ، لیبرالیسم ، ناسیونالیسم و امپرسیسم )</a:t>
            </a:r>
          </a:p>
          <a:p>
            <a:pPr algn="just"/>
            <a:r>
              <a:rPr lang="fa-IR" sz="3600" dirty="0">
                <a:cs typeface="B Kamran" panose="00000400000000000000" pitchFamily="2" charset="-78"/>
              </a:rPr>
              <a:t>عصر روشنگری و تاثیر آن بر شکل گیری اندیشه سیاسی جدید ( تعریف کانت از روشنگری مبتنی بر خروج از نابالغی خویش خواسته و جرات فهمیدن یافتن 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1388/7/1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تاريخ تفكر سياسي دوره قاجار - دكترمحمد سلماسي زاده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363D-F135-4261-A2CD-E111A5A2D2FC}" type="slidenum">
              <a:rPr lang="fa-IR" smtClean="0"/>
              <a:pPr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87208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عوامل استمرار خودکامگی در تاریخ ایران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1388/7/1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تاريخ تفكر سياسي دوره قاجار - دكترمحمد سلماسي زاده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363D-F135-4261-A2CD-E111A5A2D2FC}" type="slidenum">
              <a:rPr lang="fa-IR" smtClean="0"/>
              <a:pPr/>
              <a:t>17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86706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a-IR" dirty="0" smtClean="0"/>
              <a:t>زمینه ها و عوامل ورود انديشه هاي غربي به ایران عصر قاجار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1388/7/1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363D-F135-4261-A2CD-E111A5A2D2FC}" type="slidenum">
              <a:rPr lang="fa-IR" smtClean="0"/>
              <a:pPr/>
              <a:t>18</a:t>
            </a:fld>
            <a:endParaRPr lang="fa-I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تاريخ تفكر سياسي دوره قاجار - دكترمحمد سلماسي زاده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64008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>اركان اندیشه سیاسی غرب در قرون جديد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1388/7/1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363D-F135-4261-A2CD-E111A5A2D2FC}" type="slidenum">
              <a:rPr lang="fa-IR" smtClean="0"/>
              <a:pPr/>
              <a:t>19</a:t>
            </a:fld>
            <a:endParaRPr lang="fa-I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تاريخ تفكر سياسي دوره قاجار - دكترمحمد سلماسي زاده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11051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163 -0.00162 C 0.40399 0.00346 0.39513 0.00578 0.3868 0.00878 C 0.37968 0.01526 0.37066 0.01364 0.36215 0.01572 C 0.35243 0.02104 0.34218 0.02289 0.33229 0.02775 C 0.32465 0.03168 0.31684 0.03654 0.30885 0.03977 C 0.29739 0.05134 0.29461 0.06475 0.28941 0.0814 C 0.28836 0.08718 0.2868 0.09296 0.2868 0.09875 C 0.2868 0.1184 0.28732 0.13783 0.28802 0.15749 C 0.28836 0.16466 0.29548 0.17252 0.29722 0.17645 C 0.3059 0.1938 0.31996 0.19495 0.33333 0.20074 C 0.34809 0.21346 0.37552 0.21322 0.39097 0.21461 C 0.40746 0.216 0.43368 0.21924 0.45312 0.22155 C 0.46111 0.22363 0.46736 0.22826 0.47534 0.22988 C 0.48142 0.23519 0.48541 0.23658 0.49201 0.23889 C 0.5052 0.25578 0.50677 0.27682 0.51041 0.29949 C 0.50972 0.3129 0.51336 0.37997 0.49861 0.39963 C 0.49756 0.40656 0.49687 0.41813 0.4934 0.42391 C 0.48715 0.43478 0.48281 0.44287 0.47534 0.45328 C 0.47309 0.45605 0.47013 0.45675 0.46736 0.4586 C 0.44652 0.47456 0.43906 0.47756 0.41562 0.48265 C 0.40729 0.4845 0.39982 0.48913 0.39201 0.49306 C 0.3875 0.49537 0.3776 0.49699 0.37256 0.49838 C 0.35347 0.51711 0.29375 0.51295 0.28055 0.51387 C 0.27309 0.51595 0.26718 0.5178 0.25972 0.51919 C 0.25173 0.53492 0.26527 0.51017 0.2493 0.52775 C 0.23767 0.54047 0.2467 0.53607 0.24027 0.54671 C 0.2375 0.55111 0.2342 0.55481 0.23125 0.55897 C 0.22743 0.56406 0.22777 0.56984 0.22586 0.57585 C 0.22534 0.57793 0.22413 0.57955 0.22326 0.5814 C 0.22274 0.58302 0.22256 0.58464 0.22204 0.58649 C 0.22256 0.59736 0.22031 0.60915 0.22326 0.6191 C 0.22586 0.62789 0.24826 0.62927 0.25191 0.62974 C 0.27864 0.64176 0.26111 0.63506 0.3217 0.63506 C 0.42031 0.63506 0.51857 0.63367 0.61684 0.63321 C 0.62291 0.62904 0.62569 0.62465 0.63125 0.6191 C 0.63385 0.61679 0.63715 0.61609 0.64027 0.61424 C 0.64218 0.60568 0.64166 0.59759 0.64548 0.58996 C 0.64704 0.58325 0.64791 0.57631 0.6493 0.56938 C 0.64895 0.55504 0.65052 0.54024 0.64791 0.52613 C 0.64704 0.52012 0.62795 0.50346 0.62604 0.50185 C 0.62013 0.49583 0.60954 0.4919 0.60243 0.48959 C 0.59878 0.48797 0.59097 0.48612 0.59097 0.48635 C 0.58125 0.47756 0.59461 0.48843 0.57777 0.47941 C 0.57326 0.47687 0.56927 0.47363 0.56493 0.47062 C 0.56024 0.46739 0.55434 0.46716 0.5493 0.46554 C 0.54288 0.46299 0.53906 0.45999 0.53229 0.4586 C 0.51718 0.44588 0.49392 0.44333 0.47656 0.43778 C 0.46684 0.43108 0.45954 0.42923 0.44913 0.42553 C 0.43437 0.4209 0.45763 0.42761 0.44149 0.42044 C 0.4375 0.41882 0.4335 0.41813 0.42986 0.41697 C 0.42795 0.41651 0.42465 0.41535 0.42465 0.41558 C 0.41458 0.40703 0.40347 0.40333 0.39201 0.39963 C 0.38454 0.39361 0.37691 0.39269 0.36857 0.38945 C 0.36684 0.3876 0.36562 0.38506 0.36354 0.38413 C 0.35885 0.38205 0.34913 0.38066 0.34913 0.38089 C 0.34184 0.37419 0.33263 0.37372 0.32465 0.37025 C 0.30659 0.36285 0.2901 0.35013 0.27118 0.3462 C 0.25694 0.33834 0.24218 0.32932 0.22725 0.32354 C 0.22031 0.32099 0.20642 0.3166 0.20642 0.31683 C 0.19826 0.31036 0.19027 0.30874 0.18177 0.30457 C 0.16875 0.29833 0.15625 0.28977 0.1427 0.28561 C 0.13871 0.28029 0.13506 0.2759 0.12986 0.27335 C 0.12274 0.2641 0.1125 0.24491 0.10902 0.23358 C 0.10538 0.22224 0.10816 0.22687 0.10104 0.2197 C 0.09427 0.20536 0.08958 0.19033 0.08038 0.1783 C 0.07691 0.16443 0.06857 0.15078 0.06093 0.14014 C 0.0585 0.13228 0.05833 0.12997 0.05451 0.12303 C 0.05086 0.11679 0.05034 0.11933 0.04791 0.11262 C 0.04288 0.09944 0.04826 0.10777 0.04149 0.09875 C 0.03628 0.0851 0.02795 0.07585 0.02066 0.06406 C 0.01319 0.0518 0.01753 0.05689 0.01302 0.04509 C 0.01128 0.04047 0.00729 0.03492 0.0052 0.03122 C 0.00052 0.02335 -0.00087 0.01618 -0.00643 0.00878 C -0.00816 0.00277 -0.01025 -0.00255 -0.01181 -0.00856 C -0.00973 -0.02174 -0.00591 -0.0229 0.0026 -0.02591 C 0.05381 -0.07239 0.12812 -0.04048 0.18437 -0.0155 C 0.19444 -0.00532 0.18402 -0.01411 0.19739 -0.00856 C 0.20191 -0.00671 0.20659 -0.00532 0.21024 -0.00162 C 0.21215 4.7271E-6 0.21371 0.00231 0.21545 0.00346 C 0.21979 0.00601 0.22534 0.0067 0.22986 0.00878 C 0.2335 0.01387 0.23941 0.02081 0.24409 0.02428 C 0.24809 0.02728 0.25329 0.02728 0.25711 0.03122 C 0.27066 0.04555 0.2868 0.05827 0.30347 0.06406 C 0.31284 0.07446 0.32222 0.08256 0.33229 0.09181 C 0.33506 0.09412 0.33784 0.09574 0.34027 0.09875 C 0.34635 0.10684 0.34288 0.10175 0.34913 0.11424 C 0.35277 0.12164 0.36857 0.13066 0.37534 0.13321 C 0.39131 0.15448 0.41006 0.16859 0.42847 0.18524 C 0.43559 0.19148 0.44201 0.20027 0.44913 0.20605 C 0.45902 0.21392 0.46892 0.22086 0.47899 0.22849 C 0.48975 0.2456 0.5052 0.25462 0.51944 0.26642 C 0.52656 0.27243 0.53246 0.27983 0.53888 0.28723 C 0.54878 0.29856 0.55451 0.31452 0.56736 0.32007 C 0.571 0.32469 0.57447 0.32932 0.57777 0.33395 C 0.57934 0.3358 0.57951 0.3388 0.58055 0.34088 C 0.58506 0.3499 0.59045 0.36262 0.59618 0.37025 C 0.59861 0.38066 0.596 0.37234 0.60381 0.38598 C 0.60729 0.39246 0.61076 0.39986 0.61423 0.40656 C 0.61631 0.41073 0.62048 0.41234 0.62326 0.41535 C 0.63055 0.43131 0.63715 0.4475 0.64409 0.46369 C 0.65121 0.48034 0.66041 0.49491 0.66857 0.5104 C 0.67708 0.52567 0.68246 0.54278 0.68958 0.55897 C 0.69566 0.57308 0.70434 0.58556 0.71163 0.59875 C 0.71388 0.6073 0.71753 0.61424 0.72326 0.6191 C 0.72899 0.60823 0.73211 0.59574 0.7375 0.58464 C 0.73854 0.57724 0.73993 0.56984 0.74149 0.56244 C 0.74253 0.55573 0.74548 0.54324 0.74548 0.54347 C 0.746 0.5363 0.74791 0.5296 0.74791 0.52266 C 0.74722 0.32654 0.74583 0.13043 0.74392 -0.06568 C 0.74392 -0.07309 0.74184 -0.07748 0.7375 -0.08118 C 0.72083 -0.07679 0.71961 -0.07632 0.70364 -0.06383 C 0.70069 -0.06129 0.6993 -0.0562 0.69618 -0.05343 C 0.69236 -0.05019 0.68802 -0.0495 0.68437 -0.04672 C 0.67083 -0.03678 0.67847 -0.03793 0.66493 -0.02406 C 0.66145 -0.02059 0.65694 -0.01874 0.65312 -0.0155 C 0.64062 -0.00371 0.62968 0.00994 0.61684 0.02081 C 0.60937 0.02705 0.60486 0.03561 0.59722 0.04162 C 0.59357 0.04856 0.59062 0.05272 0.58437 0.0555 C 0.57743 0.07053 0.56406 0.07839 0.55191 0.08487 C 0.53941 0.10152 0.51822 0.1147 0.50121 0.12118 C 0.47795 0.14222 0.44895 0.14754 0.42326 0.16096 C 0.41979 0.16281 0.41649 0.16581 0.41284 0.1679 C 0.4085 0.17044 0.40416 0.17275 0.4 0.17483 C 0.39079 0.17923 0.38611 0.17969 0.3776 0.18686 C 0.36215 0.2005 0.37482 0.19495 0.36354 0.19912 C 0.35312 0.20675 0.34375 0.21646 0.33333 0.22502 C 0.33003 0.22802 0.32569 0.22918 0.3217 0.23196 C 0.31788 0.23496 0.31493 0.23866 0.31163 0.24236 C 0.30833 0.2456 0.3059 0.25 0.30243 0.25277 C 0.30034 0.25462 0.29704 0.25439 0.29479 0.25624 C 0.25816 0.28376 0.29045 0.26526 0.26232 0.28029 C 0.25659 0.2833 0.24322 0.29972 0.24149 0.30111 C 0.23316 0.30735 0.22638 0.31614 0.21805 0.32192 C 0.21441 0.32469 0.21006 0.32585 0.20642 0.32886 C 0.19322 0.3395 0.18576 0.35268 0.17395 0.36332 C 0.16163 0.37419 0.1677 0.36586 0.15572 0.37904 C 0.14513 0.39084 0.13368 0.40471 0.12066 0.41188 C 0.11423 0.42345 0.10538 0.43501 0.09479 0.4394 C 0.08836 0.45629 0.09687 0.43663 0.08697 0.45166 C 0.08281 0.4579 0.08055 0.46854 0.07656 0.47409 C 0.0743 0.4771 0.07135 0.47872 0.06857 0.48103 C 0.05 0.49768 0.07013 0.4882 0.05833 0.49306 C 0.05086 0.50624 0.04548 0.52081 0.03888 0.53469 C 0.0368 0.53815 0.03316 0.53977 0.03125 0.54324 C 0.0276 0.54972 0.02638 0.55735 0.02326 0.56406 C 0.01875 0.57469 0.01996 0.56776 0.01423 0.57793 C 0.01076 0.58395 0.01284 0.58464 0.00902 0.58996 C 0.00312 0.59759 -0.00452 0.60545 -0.00903 0.61424 C -0.0099 0.61586 -0.01059 0.61794 -0.01181 0.6191 C -0.01771 0.62627 -0.02917 0.63344 -0.03646 0.63852 C -0.03785 0.63783 -0.03976 0.63829 -0.04046 0.63644 C -0.04375 0.6258 -0.0448 0.61031 -0.04827 0.59875 C -0.04688 -0.02082 -0.19653 4.7271E-6 4.72222E-6 4.7271E-6 " pathEditMode="relative" rAng="0" ptsTypes="ffffffffffffffffffffffffffffffffffffffffffffffffffffffffffffffffffffffffffffffffffffffffffffffffffffffffffffffffffffffffffffffffffffffffffffffffffffffff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00" y="2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  <p:bldGraphic spid="4" grpId="1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>تاريخ تفكر سياسي در دوره قاجار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717032"/>
            <a:ext cx="6400800" cy="1752600"/>
          </a:xfr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دكتر محمد سلماسي زاده</a:t>
            </a:r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1388/7/1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363D-F135-4261-A2CD-E111A5A2D2FC}" type="slidenum">
              <a:rPr lang="fa-IR" smtClean="0"/>
              <a:pPr/>
              <a:t>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تاريخ تفكر سياسي دوره قاجار - دكترمحمد سلماسي زاده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74330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21 0.01087 -0.00677 0.0266 -0.01441 0.03284 C -0.03819 0.05204 -0.00937 0.02429 -0.03107 0.04487 C -0.03333 0.04695 -0.03559 0.04926 -0.03767 0.05181 C -0.03906 0.05343 -0.03993 0.05574 -0.04149 0.05713 C -0.04705 0.06245 -0.0559 0.06568 -0.0625 0.06753 C -0.06649 0.07008 -0.06979 0.07401 -0.07413 0.07609 C -0.08055 0.07956 -0.08923 0.08164 -0.09618 0.08303 C -0.10434 0.08835 -0.1118 0.09089 -0.12066 0.09343 C -0.13229 0.10084 -0.14323 0.10639 -0.15573 0.10893 C -0.22899 0.15773 -0.31944 0.11147 -0.40121 0.10893 C -0.40816 0.10546 -0.4151 0.10176 -0.42205 0.09852 C -0.42725 0.09598 -0.43246 0.09413 -0.43767 0.09158 C -0.4434 0.08881 -0.45451 0.08303 -0.45451 0.08303 C -0.46649 0.06106 -0.47656 0.03701 -0.49219 0.01897 C -0.49861 0.01134 -0.50486 0.0037 -0.51163 -0.00347 C -0.52465 -0.01711 -0.51753 -0.00277 -0.53107 -0.02081 C -0.54496 -0.03931 -0.55295 -0.07192 -0.55712 -0.0969 C -0.55625 -0.14593 -0.56632 -0.19819 -0.55312 -0.24398 C -0.53906 -0.29255 -0.51371 -0.32285 -0.48038 -0.34782 C -0.46962 -0.35592 -0.46267 -0.3654 -0.45052 -0.36841 C -0.43385 -0.37951 -0.41458 -0.38089 -0.39739 -0.39107 C -0.3276 -0.38991 -0.25798 -0.38991 -0.18819 -0.3876 C -0.17934 -0.38737 -0.17031 -0.37858 -0.16094 -0.37719 C -0.14566 -0.36679 -0.16059 -0.37627 -0.14531 -0.36841 C -0.14028 -0.36563 -0.12986 -0.35985 -0.12986 -0.35985 C -0.1283 -0.35754 -0.12656 -0.35476 -0.12465 -0.35291 C -0.12309 -0.35129 -0.12066 -0.35129 -0.11944 -0.34944 C -0.11805 -0.34713 -0.11823 -0.34343 -0.11684 -0.34089 C -0.1118 -0.33048 -0.10521 -0.32007 -0.10017 -0.30966 C -0.09323 -0.29602 -0.08767 -0.27983 -0.07916 -0.26804 C -0.07482 -0.23774 -0.08107 -0.27567 -0.07535 -0.25439 C -0.07066 -0.23681 -0.06944 -0.21878 -0.0625 -0.20236 C -0.06094 -0.19149 -0.05903 -0.17299 -0.05469 -0.16443 C -0.05416 -0.1598 -0.05382 -0.15518 -0.05312 -0.15055 C -0.05225 -0.14292 -0.0493 -0.12812 -0.0493 -0.12812 C -0.05069 -0.10106 -0.05156 -0.07377 -0.05312 -0.04671 C -0.05416 -0.03052 -0.06128 -0.01711 -0.06875 -0.00508 C -0.071 -0.00138 -0.07274 0.00393 -0.07535 0.00694 C -0.09548 0.0303 -0.12274 0.04117 -0.14809 0.05019 C -0.15694 0.05343 -0.16632 0.05458 -0.17535 0.05713 C -0.19201 0.06615 -0.20729 0.07123 -0.22465 0.07609 C -0.27708 0.07447 -0.32951 0.07516 -0.38177 0.071 C -0.38663 0.07054 -0.39028 0.06476 -0.39479 0.06221 C -0.4151 0.05042 -0.42934 0.03331 -0.44791 0.01897 C -0.46007 -0.00115 -0.46597 -0.02382 -0.47135 -0.04833 C -0.47083 -0.10083 -0.48264 -0.15726 -0.46753 -0.20582 C -0.46597 -0.21091 -0.46285 -0.21484 -0.46094 -0.2197 C -0.45746 -0.22872 -0.45868 -0.24052 -0.45451 -0.24907 C -0.43316 -0.29371 -0.39132 -0.31383 -0.35972 -0.3425 C -0.35521 -0.34667 -0.35139 -0.35222 -0.3467 -0.35638 C -0.33767 -0.36447 -0.3342 -0.36262 -0.32465 -0.37026 C -0.30677 -0.38436 -0.32222 -0.37812 -0.3026 -0.3876 C -0.28437 -0.39639 -0.26528 -0.4024 -0.2467 -0.41003 C -0.1908 -0.40934 -0.12535 -0.44842 -0.07916 -0.40657 C -0.06979 -0.39801 -0.08055 -0.40333 -0.07135 -0.39963 C -0.06614 -0.38529 -0.05694 -0.37072 -0.0493 -0.358 C -0.04444 -0.33487 -0.05052 -0.35592 -0.04045 -0.33742 C -0.03871 -0.33418 -0.03767 -0.33048 -0.03646 -0.32701 C -0.03507 -0.324 -0.0342 -0.321 -0.03264 -0.31822 C -0.02916 -0.31221 -0.02222 -0.30111 -0.02222 -0.30111 C -0.02031 -0.29139 -0.01979 -0.28168 -0.01545 -0.27336 C -0.0151 -0.26989 -0.0151 -0.26619 -0.01441 -0.26295 C -0.01337 -0.25925 -0.01059 -0.25647 -0.01059 -0.25254 C -0.01059 -0.19657 -0.01128 -0.14061 -0.01441 -0.08487 C -0.01528 -0.06406 -0.02795 -0.05111 -0.03507 -0.03469 C -0.04149 -0.01989 -0.04757 -0.00832 -0.05573 0.00509 C -0.06094 0.01365 -0.06319 0.02405 -0.07031 0.03122 C -0.0835 0.0451 -0.11857 0.05967 -0.13507 0.06221 C -0.20087 0.0895 -0.15486 0.07239 -0.31684 0.0606 C -0.33298 0.05944 -0.36944 0.03608 -0.37795 0.03122 C -0.41979 0.00763 -0.47031 -0.02752 -0.48437 -0.08834 C -0.48246 -0.14385 -0.49548 -0.20698 -0.47396 -0.25439 C -0.43003 -0.35106 -0.36337 -0.44264 -0.27656 -0.46184 C -0.25486 -0.46068 -0.23298 -0.46346 -0.21163 -0.45837 C -0.17031 -0.44842 -0.19566 -0.44149 -0.17031 -0.42738 C -0.16441 -0.42414 -0.15816 -0.42391 -0.15208 -0.42206 C -0.13941 -0.41373 -0.12639 -0.40726 -0.11441 -0.39801 C -0.11059 -0.39523 -0.10694 -0.39107 -0.10521 -0.38575 C -0.1033 -0.3802 -0.10017 -0.36841 -0.10017 -0.36841 C -0.09948 -0.36077 -0.09948 -0.34921 -0.09739 -0.34089 C -0.09479 -0.33002 -0.09062 -0.32076 -0.08837 -0.30966 C -0.08871 -0.29232 -0.08819 -0.27497 -0.08958 -0.25786 C -0.08975 -0.25532 -0.09253 -0.25439 -0.0934 -0.25254 C -0.09496 -0.24977 -0.09618 -0.24676 -0.09739 -0.24398 C -0.10243 -0.2345 -0.10573 -0.22456 -0.11041 -0.21461 C -0.1184 -0.1975 -0.12639 -0.18015 -0.13368 -0.16258 C -0.13541 -0.15842 -0.13941 -0.1561 -0.14149 -0.15217 C -0.14948 -0.1376 -0.15416 -0.12002 -0.16354 -0.10731 C -0.16927 -0.08788 -0.16215 -0.10777 -0.17135 -0.09343 C -0.17257 -0.09158 -0.17257 -0.08834 -0.17413 -0.08649 C -0.18125 -0.07678 -0.19913 -0.071 -0.20903 -0.06915 C -0.2816 -0.07585 -0.37274 -0.0814 -0.41285 -0.17645 C -0.41788 -0.20467 -0.42257 -0.23381 -0.41805 -0.26295 C -0.41562 -0.27821 -0.40642 -0.2907 -0.39861 -0.30111 C -0.36962 -0.3395 -0.33472 -0.35545 -0.29479 -0.358 C -0.27552 -0.35754 -0.23281 -0.36702 -0.20903 -0.34782 C -0.20538 -0.34482 -0.20347 -0.33903 -0.20017 -0.33557 C -0.19635 -0.3321 -0.19219 -0.32978 -0.18819 -0.32701 C -0.18298 -0.31429 -0.1783 -0.30203 -0.17413 -0.28885 C -0.17535 -0.25647 -0.17517 -0.2241 -0.17812 -0.19195 C -0.1783 -0.18848 -0.18663 -0.17576 -0.18819 -0.17299 C -0.20503 -0.14338 -0.2217 -0.12766 -0.2493 -0.11933 C -0.27222 -0.12604 -0.26875 -0.12141 -0.27396 -0.1487 C -0.27482 -0.16605 -0.27847 -0.18339 -0.27795 -0.20074 C -0.27673 -0.24722 -0.25312 -0.28816 -0.22205 -0.30805 C -0.20694 -0.31776 -0.18889 -0.32007 -0.17274 -0.32354 C -0.16111 -0.32238 -0.1493 -0.32238 -0.13767 -0.32007 C -0.12014 -0.3166 -0.1191 -0.28145 -0.11545 -0.26295 C -0.11701 -0.22039 -0.10694 -0.22317 -0.12326 -0.22317 L -0.11944 -0.02428 " pathEditMode="relative" ptsTypes="fffffffffffffffffffffffffffffffffffffffffffffffffffffffffffffffffffffffffffffffffffffffffffffffffffffffffffff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Kamran Outline" panose="00000400000000000000" pitchFamily="2" charset="-78"/>
              </a:rPr>
              <a:t>طرح </a:t>
            </a:r>
            <a:r>
              <a:rPr lang="fa-IR" dirty="0">
                <a:cs typeface="B Kamran Outline" panose="00000400000000000000" pitchFamily="2" charset="-78"/>
              </a:rPr>
              <a:t>درس جلسه </a:t>
            </a:r>
            <a:r>
              <a:rPr lang="fa-IR" dirty="0" smtClean="0">
                <a:cs typeface="B Kamran Outline" panose="00000400000000000000" pitchFamily="2" charset="-78"/>
              </a:rPr>
              <a:t>چهارم</a:t>
            </a:r>
            <a:endParaRPr lang="fa-I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1388/7/1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تاريخ تفكر سياسي دوره قاجار - دكترمحمد سلماسي زاده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363D-F135-4261-A2CD-E111A5A2D2FC}" type="slidenum">
              <a:rPr lang="fa-IR" smtClean="0"/>
              <a:pPr/>
              <a:t>20</a:t>
            </a:fld>
            <a:endParaRPr lang="fa-IR"/>
          </a:p>
        </p:txBody>
      </p:sp>
      <p:sp>
        <p:nvSpPr>
          <p:cNvPr id="8" name="TextBox 7"/>
          <p:cNvSpPr txBox="1"/>
          <p:nvPr/>
        </p:nvSpPr>
        <p:spPr>
          <a:xfrm>
            <a:off x="7543800" y="2005364"/>
            <a:ext cx="2440632" cy="6001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300" dirty="0">
                <a:solidFill>
                  <a:srgbClr val="FF0000"/>
                </a:solidFill>
                <a:cs typeface="B Kamran" panose="00000400000000000000" pitchFamily="2" charset="-78"/>
              </a:rPr>
              <a:t>چارچوب‌های مفهومی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3872" y="1797615"/>
            <a:ext cx="2304256" cy="16158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300" dirty="0">
                <a:solidFill>
                  <a:srgbClr val="FF0000"/>
                </a:solidFill>
                <a:cs typeface="B Kamran" panose="00000400000000000000" pitchFamily="2" charset="-78"/>
              </a:rPr>
              <a:t>مقاطع مهم تغییر اندیشه سیاسی عصر قاجار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32000" y="1797615"/>
            <a:ext cx="2440632" cy="16158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300" dirty="0">
                <a:solidFill>
                  <a:srgbClr val="FF0000"/>
                </a:solidFill>
                <a:cs typeface="B Kamran" panose="00000400000000000000" pitchFamily="2" charset="-78"/>
              </a:rPr>
              <a:t>رویکردهای نخبگان ایرانی به غرب و اندیشه جدید سیاسی</a:t>
            </a:r>
          </a:p>
        </p:txBody>
      </p:sp>
    </p:spTree>
    <p:extLst>
      <p:ext uri="{BB962C8B-B14F-4D97-AF65-F5344CB8AC3E}">
        <p14:creationId xmlns:p14="http://schemas.microsoft.com/office/powerpoint/2010/main" val="768617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Kamran Outline" panose="00000400000000000000" pitchFamily="2" charset="-78"/>
              </a:rPr>
              <a:t>طرح درس جلسه چهارم</a:t>
            </a:r>
            <a:endParaRPr lang="fa-IR" dirty="0">
              <a:cs typeface="B Kamran Outline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sz="4400" dirty="0">
                <a:cs typeface="B Kamran" panose="00000400000000000000" pitchFamily="2" charset="-78"/>
              </a:rPr>
              <a:t>تعریف ناسیونالیسم و نقاط مثبت و منفی آن ( منافع مشترک ملی ) ( خود برتر بینی و مسائل نژادی </a:t>
            </a:r>
            <a:r>
              <a:rPr lang="fa-IR" sz="4400" dirty="0">
                <a:cs typeface="B Kamran" panose="00000400000000000000" pitchFamily="2" charset="-78"/>
              </a:rPr>
              <a:t>)</a:t>
            </a:r>
          </a:p>
          <a:p>
            <a:r>
              <a:rPr lang="fa-IR" sz="4400" dirty="0">
                <a:cs typeface="B Kamran" panose="00000400000000000000" pitchFamily="2" charset="-78"/>
              </a:rPr>
              <a:t>اصول آرا و افکار روشنفکران اروپایی در سده 19 ( تاکید بر عقل و تجربه گرایی ، تاکید بر فرد گرایی ، مخالفت با اقتدار مذهبی ، تاکید بر سکولاریسم و لائیسم ، ادعای پیشرفت مداوم بشر و جوامع انسانی </a:t>
            </a:r>
            <a:r>
              <a:rPr lang="fa-IR" sz="4400" dirty="0">
                <a:cs typeface="B Kamran" panose="00000400000000000000" pitchFamily="2" charset="-78"/>
              </a:rPr>
              <a:t>)</a:t>
            </a:r>
            <a:endParaRPr lang="fa-IR" sz="4400" dirty="0">
              <a:cs typeface="B Kamran" panose="00000400000000000000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dirty="0"/>
              <a:t>1388/7/1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/>
              <a:t>تاريخ تفكر سياسي دوره قاجار - دكترمحمد سلماسي زاده</a:t>
            </a:r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363D-F135-4261-A2CD-E111A5A2D2FC}" type="slidenum">
              <a:rPr lang="fa-IR" smtClean="0"/>
              <a:pPr/>
              <a:t>21</a:t>
            </a:fld>
            <a:endParaRPr lang="fa-IR" sz="4400" dirty="0">
              <a:solidFill>
                <a:schemeClr val="tx1"/>
              </a:solidFill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9123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Kamran Outline" panose="00000400000000000000" pitchFamily="2" charset="-78"/>
              </a:rPr>
              <a:t>طرح درس جلسه چهارم</a:t>
            </a:r>
            <a:endParaRPr lang="fa-IR" dirty="0">
              <a:cs typeface="B Kamran Outline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sz="4400" dirty="0">
                <a:cs typeface="B Kamran" panose="00000400000000000000" pitchFamily="2" charset="-78"/>
              </a:rPr>
              <a:t>مقاطع </a:t>
            </a:r>
            <a:r>
              <a:rPr lang="fa-IR" sz="4400" dirty="0">
                <a:cs typeface="B Kamran" panose="00000400000000000000" pitchFamily="2" charset="-78"/>
              </a:rPr>
              <a:t>مهم تغییر اندیشه سیاسی در دوران قاجار : شکست از روسیه ، دوره ناصری ، </a:t>
            </a:r>
            <a:r>
              <a:rPr lang="fa-IR" sz="4400" dirty="0">
                <a:cs typeface="B Kamran" panose="00000400000000000000" pitchFamily="2" charset="-78"/>
              </a:rPr>
              <a:t>مشروطیت</a:t>
            </a:r>
          </a:p>
          <a:p>
            <a:r>
              <a:rPr lang="fa-IR" sz="4400" dirty="0">
                <a:cs typeface="B Kamran" panose="00000400000000000000" pitchFamily="2" charset="-78"/>
              </a:rPr>
              <a:t>نگاهی به ترکیب جمعیت ایران : 50 درصد روستایی ، 30 درصد عشایر و 20 درصد شهری</a:t>
            </a:r>
          </a:p>
          <a:p>
            <a:pPr marL="0" indent="0">
              <a:buNone/>
            </a:pPr>
            <a:endParaRPr lang="fa-IR" sz="4400" dirty="0">
              <a:cs typeface="B Kamran" panose="00000400000000000000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dirty="0"/>
              <a:t>1388/7/1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/>
              <a:t>تاريخ تفكر سياسي دوره قاجار - دكترمحمد سلماسي زاده</a:t>
            </a:r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363D-F135-4261-A2CD-E111A5A2D2FC}" type="slidenum">
              <a:rPr lang="fa-IR" smtClean="0"/>
              <a:pPr/>
              <a:t>22</a:t>
            </a:fld>
            <a:endParaRPr lang="fa-IR" sz="4400" dirty="0">
              <a:solidFill>
                <a:schemeClr val="tx1"/>
              </a:solidFill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8349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Kamran Outline" panose="00000400000000000000" pitchFamily="2" charset="-78"/>
              </a:rPr>
              <a:t>طرح درس جلسه چهارم</a:t>
            </a:r>
            <a:endParaRPr lang="fa-IR" dirty="0">
              <a:cs typeface="B Kamran Outline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sz="4400" dirty="0">
                <a:cs typeface="B Kamran" panose="00000400000000000000" pitchFamily="2" charset="-78"/>
              </a:rPr>
              <a:t>تبیین پدیده گسست دولت و ملت و تبیین نقش آن در عقب ماندگی و انحطاط کشور : رعایت نکردن حقوق مردم از سوی دولت و عدم پایبندی به وظایف شهروندی از سوی </a:t>
            </a:r>
            <a:r>
              <a:rPr lang="fa-IR" sz="4400" dirty="0">
                <a:cs typeface="B Kamran" panose="00000400000000000000" pitchFamily="2" charset="-78"/>
              </a:rPr>
              <a:t>ملت</a:t>
            </a:r>
          </a:p>
          <a:p>
            <a:r>
              <a:rPr lang="fa-IR" sz="4400" dirty="0">
                <a:cs typeface="B Kamran" panose="00000400000000000000" pitchFamily="2" charset="-78"/>
              </a:rPr>
              <a:t>بررسی </a:t>
            </a:r>
            <a:r>
              <a:rPr lang="fa-IR" sz="4400" dirty="0">
                <a:cs typeface="B Kamran" panose="00000400000000000000" pitchFamily="2" charset="-78"/>
              </a:rPr>
              <a:t>دو رویکرد منفعلانه ( تحیر و از خود باختگی ) و هوشمندانه ( علت یابانه و غایت گرا ) در برابر تمدن جدید و غرب</a:t>
            </a:r>
          </a:p>
          <a:p>
            <a:endParaRPr lang="fa-IR" sz="4400" dirty="0">
              <a:cs typeface="B Kamran" panose="00000400000000000000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dirty="0"/>
              <a:t>1388/7/1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/>
              <a:t>تاريخ تفكر سياسي دوره قاجار - دكترمحمد سلماسي زاده</a:t>
            </a:r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363D-F135-4261-A2CD-E111A5A2D2FC}" type="slidenum">
              <a:rPr lang="fa-IR" smtClean="0"/>
              <a:pPr/>
              <a:t>23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07759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تركيب جمعيت ايران در قرن 19 م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1388/7/1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363D-F135-4261-A2CD-E111A5A2D2FC}" type="slidenum">
              <a:rPr lang="fa-IR" smtClean="0"/>
              <a:pPr/>
              <a:t>24</a:t>
            </a:fld>
            <a:endParaRPr lang="fa-I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تاريخ تفكر سياسي دوره قاجار - دكترمحمد سلماسي زاده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4621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دایاگرام جلسه پنجم</a:t>
            </a:r>
            <a:endParaRPr lang="fa-IR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1388/7/1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تاريخ تفكر سياسي دوره قاجار - دكترمحمد سلماسي زاده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363D-F135-4261-A2CD-E111A5A2D2FC}" type="slidenum">
              <a:rPr lang="fa-IR" smtClean="0"/>
              <a:pPr/>
              <a:t>25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75018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2400" dirty="0">
                <a:solidFill>
                  <a:srgbClr val="FF0000"/>
                </a:solidFill>
                <a:cs typeface="B Kamran Outline" panose="00000400000000000000" pitchFamily="2" charset="-78"/>
              </a:rPr>
              <a:t>طرح درس ج 5 :</a:t>
            </a:r>
            <a:br>
              <a:rPr lang="fa-IR" sz="2400" dirty="0">
                <a:solidFill>
                  <a:srgbClr val="FF0000"/>
                </a:solidFill>
                <a:cs typeface="B Kamran Outline" panose="00000400000000000000" pitchFamily="2" charset="-78"/>
              </a:rPr>
            </a:br>
            <a:r>
              <a:rPr lang="fa-IR" sz="2400" dirty="0">
                <a:solidFill>
                  <a:srgbClr val="FF0000"/>
                </a:solidFill>
                <a:cs typeface="B Kamran Outline" panose="00000400000000000000" pitchFamily="2" charset="-78"/>
              </a:rPr>
              <a:t>نخستین </a:t>
            </a:r>
            <a:r>
              <a:rPr lang="fa-IR" sz="2400" dirty="0">
                <a:solidFill>
                  <a:srgbClr val="FF0000"/>
                </a:solidFill>
                <a:cs typeface="B Kamran Outline" panose="00000400000000000000" pitchFamily="2" charset="-78"/>
              </a:rPr>
              <a:t>دریافت‌ها از اندیشه جدید سیاسی </a:t>
            </a:r>
            <a:r>
              <a:rPr lang="fa-IR" sz="2400" dirty="0">
                <a:solidFill>
                  <a:srgbClr val="FF0000"/>
                </a:solidFill>
                <a:cs typeface="B Kamran Outline" panose="00000400000000000000" pitchFamily="2" charset="-78"/>
              </a:rPr>
              <a:t> و تغییراتی جزئی در اداره کشور</a:t>
            </a:r>
            <a:endParaRPr lang="fa-IR" sz="2400" dirty="0">
              <a:solidFill>
                <a:srgbClr val="FF0000"/>
              </a:solidFill>
              <a:cs typeface="B Kamran Outline" panose="00000400000000000000" pitchFamily="2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1388/7/1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تاريخ تفكر سياسي دوره قاجار - دكترمحمد سلماسي زاده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363D-F135-4261-A2CD-E111A5A2D2FC}" type="slidenum">
              <a:rPr lang="fa-IR" smtClean="0"/>
              <a:pPr/>
              <a:t>26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6941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6000" dirty="0">
                <a:solidFill>
                  <a:srgbClr val="FF0000"/>
                </a:solidFill>
                <a:cs typeface="B Kamran Outline" panose="00000400000000000000" pitchFamily="2" charset="-78"/>
              </a:rPr>
              <a:t>طرح درس ج 6 : آخوندزاده</a:t>
            </a:r>
            <a:endParaRPr lang="fa-IR" sz="6000" dirty="0">
              <a:solidFill>
                <a:srgbClr val="FF0000"/>
              </a:solidFill>
              <a:cs typeface="B Kamran Outline" panose="00000400000000000000" pitchFamily="2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1388/7/1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تاريخ تفكر سياسي دوره قاجار - دكترمحمد سلماسي زاده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363D-F135-4261-A2CD-E111A5A2D2FC}" type="slidenum">
              <a:rPr lang="fa-IR" smtClean="0"/>
              <a:pPr/>
              <a:t>27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38706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معرفی درس </a:t>
            </a:r>
            <a:endParaRPr lang="fa-I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1388/7/1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تاريخ تفكر سياسي دوره قاجار - دكترمحمد سلماسي زاده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363D-F135-4261-A2CD-E111A5A2D2FC}" type="slidenum">
              <a:rPr lang="fa-IR" smtClean="0"/>
              <a:pPr/>
              <a:t>3</a:t>
            </a:fld>
            <a:endParaRPr lang="fa-IR"/>
          </a:p>
        </p:txBody>
      </p:sp>
      <p:sp>
        <p:nvSpPr>
          <p:cNvPr id="8" name="TextBox 7"/>
          <p:cNvSpPr txBox="1"/>
          <p:nvPr/>
        </p:nvSpPr>
        <p:spPr>
          <a:xfrm>
            <a:off x="3071664" y="1916832"/>
            <a:ext cx="157653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/>
              <a:t>تحدید موضوع</a:t>
            </a:r>
          </a:p>
          <a:p>
            <a:r>
              <a:rPr lang="fa-IR" dirty="0"/>
              <a:t>سرفصل ها</a:t>
            </a:r>
          </a:p>
          <a:p>
            <a:r>
              <a:rPr lang="fa-IR" dirty="0"/>
              <a:t>منابع</a:t>
            </a:r>
            <a:endParaRPr lang="fa-IR" dirty="0"/>
          </a:p>
        </p:txBody>
      </p:sp>
      <p:sp>
        <p:nvSpPr>
          <p:cNvPr id="9" name="TextBox 8"/>
          <p:cNvSpPr txBox="1"/>
          <p:nvPr/>
        </p:nvSpPr>
        <p:spPr>
          <a:xfrm>
            <a:off x="5231904" y="1772816"/>
            <a:ext cx="172819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/>
              <a:t>سیاست</a:t>
            </a:r>
          </a:p>
          <a:p>
            <a:r>
              <a:rPr lang="fa-IR" dirty="0"/>
              <a:t>قدرت</a:t>
            </a:r>
          </a:p>
          <a:p>
            <a:r>
              <a:rPr lang="fa-IR" dirty="0"/>
              <a:t>دولت</a:t>
            </a:r>
            <a:endParaRPr lang="fa-IR" dirty="0"/>
          </a:p>
        </p:txBody>
      </p:sp>
      <p:sp>
        <p:nvSpPr>
          <p:cNvPr id="10" name="TextBox 9"/>
          <p:cNvSpPr txBox="1"/>
          <p:nvPr/>
        </p:nvSpPr>
        <p:spPr>
          <a:xfrm>
            <a:off x="7543800" y="1916832"/>
            <a:ext cx="16485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/>
              <a:t>تئوری زور و غلبه</a:t>
            </a:r>
            <a:endParaRPr lang="fa-IR" dirty="0"/>
          </a:p>
        </p:txBody>
      </p:sp>
      <p:sp>
        <p:nvSpPr>
          <p:cNvPr id="11" name="TextBox 10"/>
          <p:cNvSpPr txBox="1"/>
          <p:nvPr/>
        </p:nvSpPr>
        <p:spPr>
          <a:xfrm>
            <a:off x="5231904" y="4365105"/>
            <a:ext cx="172819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/>
              <a:t>دمکراسی</a:t>
            </a:r>
          </a:p>
          <a:p>
            <a:r>
              <a:rPr lang="fa-IR" dirty="0"/>
              <a:t>تئوکراسی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23270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چرا چنین درسی می خوانیم؟ فایده آن چیست ؟!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1388/7/1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363D-F135-4261-A2CD-E111A5A2D2FC}" type="slidenum">
              <a:rPr lang="fa-IR" smtClean="0"/>
              <a:pPr/>
              <a:t>4</a:t>
            </a:fld>
            <a:endParaRPr lang="fa-I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تاريخ تفكر سياسي دوره قاجار - دكترمحمد سلماسي زاده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36940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سرفصل های درس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dirty="0" smtClean="0"/>
              <a:t> 1- تعریف سیاست و تفکر سیاسی در مفهوم عام  وخاص </a:t>
            </a:r>
          </a:p>
          <a:p>
            <a:pPr>
              <a:buNone/>
            </a:pPr>
            <a:r>
              <a:rPr lang="fa-IR" dirty="0" smtClean="0"/>
              <a:t>2-آشنايي </a:t>
            </a:r>
            <a:r>
              <a:rPr lang="fa-IR" dirty="0"/>
              <a:t>با سير تطور انديشه سياسي در اروپا پس از رنسانس تا </a:t>
            </a:r>
            <a:r>
              <a:rPr lang="fa-IR" dirty="0" smtClean="0"/>
              <a:t>روسو و اشاره به </a:t>
            </a:r>
            <a:r>
              <a:rPr lang="fa-IR" dirty="0"/>
              <a:t>مهمترين نقطه نظرات متفكران قرون جديد تاريخ اروپا </a:t>
            </a:r>
            <a:r>
              <a:rPr lang="fa-IR" dirty="0" smtClean="0"/>
              <a:t>شامل ماكياولي ، </a:t>
            </a:r>
            <a:r>
              <a:rPr lang="fa-IR" dirty="0"/>
              <a:t>توماس </a:t>
            </a:r>
            <a:r>
              <a:rPr lang="fa-IR" dirty="0" smtClean="0"/>
              <a:t>هابس،جان </a:t>
            </a:r>
            <a:r>
              <a:rPr lang="fa-IR" dirty="0"/>
              <a:t>لاك </a:t>
            </a:r>
            <a:r>
              <a:rPr lang="fa-IR" dirty="0" smtClean="0"/>
              <a:t>منتسكيو </a:t>
            </a:r>
            <a:r>
              <a:rPr lang="fa-IR" dirty="0"/>
              <a:t>و </a:t>
            </a:r>
            <a:r>
              <a:rPr lang="fa-IR" dirty="0" smtClean="0"/>
              <a:t>روسو</a:t>
            </a:r>
            <a:endParaRPr lang="en-US" dirty="0"/>
          </a:p>
          <a:p>
            <a:pPr>
              <a:buNone/>
            </a:pPr>
            <a:r>
              <a:rPr lang="fa-IR" dirty="0" smtClean="0"/>
              <a:t> 3-آشنايي </a:t>
            </a:r>
            <a:r>
              <a:rPr lang="fa-IR" dirty="0"/>
              <a:t>با مفاهيم : سنت و مدرنيسم،تجدد،امانيسم</a:t>
            </a:r>
            <a:r>
              <a:rPr lang="fa-IR" dirty="0" smtClean="0"/>
              <a:t>، خردگرايي ، ليبراليسم،ساينتيسم </a:t>
            </a:r>
            <a:r>
              <a:rPr lang="fa-IR" dirty="0"/>
              <a:t>و </a:t>
            </a:r>
            <a:r>
              <a:rPr lang="fa-IR" dirty="0" smtClean="0"/>
              <a:t>سكولاريسم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1388/7/1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363D-F135-4261-A2CD-E111A5A2D2FC}" type="slidenum">
              <a:rPr lang="fa-IR" smtClean="0"/>
              <a:pPr/>
              <a:t>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تاريخ تفكر سياسي دوره قاجار - دكترمحمد سلماسي زاده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13127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سرفصل های درس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dirty="0" smtClean="0"/>
              <a:t> 4-اشاره </a:t>
            </a:r>
            <a:r>
              <a:rPr lang="fa-IR" dirty="0"/>
              <a:t>به مباني سير انديشه سياسي در ايران از ابتدا تا قرن 19 م </a:t>
            </a:r>
            <a:endParaRPr lang="en-US" dirty="0"/>
          </a:p>
          <a:p>
            <a:pPr>
              <a:buNone/>
            </a:pPr>
            <a:r>
              <a:rPr lang="fa-IR" dirty="0" smtClean="0"/>
              <a:t> 5-بررسي </a:t>
            </a:r>
            <a:r>
              <a:rPr lang="fa-IR" dirty="0"/>
              <a:t>علل و زمينه ها ي ورود انديشه سياسي اروپائيان به ايران مانند جنگهاي ايران و روسيه ، اعزام دانشجويان به اروپا،نقش تجار و بازرگانان ايراني خارج از كشور،نقش فرستادگان و نمايندگان كشورهاي اروپايي،اقدامات اصلاحگرايانه برخي از مقامات ديواني مانند خاندان قائم مقام و ...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1388/7/1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363D-F135-4261-A2CD-E111A5A2D2FC}" type="slidenum">
              <a:rPr lang="fa-IR" smtClean="0"/>
              <a:pPr/>
              <a:t>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تاريخ تفكر سياسي دوره قاجار - دكترمحمد سلماسي زاده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0221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سرفصل های درس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dirty="0"/>
              <a:t> </a:t>
            </a:r>
            <a:r>
              <a:rPr lang="fa-IR" dirty="0" smtClean="0"/>
              <a:t>6-بررسي </a:t>
            </a:r>
            <a:r>
              <a:rPr lang="fa-IR" dirty="0"/>
              <a:t>مراكز ورود انديشه سياسي اروپاييان به ايران </a:t>
            </a:r>
            <a:r>
              <a:rPr lang="fa-IR" dirty="0" smtClean="0"/>
              <a:t>مانند قفقاز </a:t>
            </a:r>
            <a:r>
              <a:rPr lang="fa-IR" dirty="0"/>
              <a:t>، عثماني،هند .</a:t>
            </a:r>
            <a:endParaRPr lang="en-US" dirty="0"/>
          </a:p>
          <a:p>
            <a:pPr>
              <a:buNone/>
            </a:pPr>
            <a:r>
              <a:rPr lang="fa-IR" dirty="0" smtClean="0"/>
              <a:t> 7-بررسي </a:t>
            </a:r>
            <a:r>
              <a:rPr lang="fa-IR" dirty="0"/>
              <a:t>نوانديشان سياسي در 4 سطح كلي :</a:t>
            </a:r>
            <a:endParaRPr lang="en-US" dirty="0"/>
          </a:p>
          <a:p>
            <a:pPr lvl="0"/>
            <a:r>
              <a:rPr lang="fa-IR" dirty="0"/>
              <a:t>مذهبيون مانند سيدجمالدين اسدآبادي</a:t>
            </a:r>
            <a:endParaRPr lang="en-US" dirty="0"/>
          </a:p>
          <a:p>
            <a:pPr lvl="0"/>
            <a:r>
              <a:rPr lang="fa-IR" dirty="0"/>
              <a:t>مذهبي-ملي مانند مستشار </a:t>
            </a:r>
            <a:r>
              <a:rPr lang="fa-IR" dirty="0" smtClean="0"/>
              <a:t>الدوله</a:t>
            </a:r>
          </a:p>
          <a:p>
            <a:pPr lvl="0"/>
            <a:r>
              <a:rPr lang="fa-IR" dirty="0" smtClean="0"/>
              <a:t>سكولار مانند آخوندزاده</a:t>
            </a:r>
            <a:endParaRPr lang="en-US" dirty="0" smtClean="0"/>
          </a:p>
          <a:p>
            <a:pPr lvl="0"/>
            <a:r>
              <a:rPr lang="fa-IR" dirty="0" smtClean="0"/>
              <a:t>ديواني اداري مانند ميرزا تقي خان فراهاني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1388/7/1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363D-F135-4261-A2CD-E111A5A2D2FC}" type="slidenum">
              <a:rPr lang="fa-IR" smtClean="0"/>
              <a:pPr/>
              <a:t>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تاريخ تفكر سياسي دوره قاجار - دكترمحمد سلماسي زاده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9126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سرفصل های درس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dirty="0" smtClean="0"/>
              <a:t> </a:t>
            </a:r>
            <a:r>
              <a:rPr lang="fa-IR" sz="4000" dirty="0"/>
              <a:t>8-آشنايي </a:t>
            </a:r>
            <a:r>
              <a:rPr lang="fa-IR" sz="4000" dirty="0"/>
              <a:t>با نظرات و آراي </a:t>
            </a:r>
            <a:r>
              <a:rPr lang="fa-IR" sz="4000" dirty="0"/>
              <a:t>متفکران سیاسی قاجار: آخوندزاده، ملكم خان ، مستشار </a:t>
            </a:r>
            <a:r>
              <a:rPr lang="fa-IR" sz="4000" dirty="0"/>
              <a:t>الدوله،طالبوف،سيد جمال الدين </a:t>
            </a:r>
            <a:r>
              <a:rPr lang="fa-IR" sz="4000" dirty="0"/>
              <a:t>اسدآبادي</a:t>
            </a:r>
            <a:r>
              <a:rPr lang="fa-IR" sz="4000" dirty="0"/>
              <a:t> </a:t>
            </a:r>
            <a:r>
              <a:rPr lang="fa-IR" sz="4000" dirty="0"/>
              <a:t>، ميرزا </a:t>
            </a:r>
            <a:r>
              <a:rPr lang="fa-IR" sz="4000" dirty="0"/>
              <a:t>آقاخان كرماني</a:t>
            </a:r>
            <a:endParaRPr lang="en-US" sz="4000" dirty="0"/>
          </a:p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1388/7/1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363D-F135-4261-A2CD-E111A5A2D2FC}" type="slidenum">
              <a:rPr lang="fa-IR" smtClean="0"/>
              <a:pPr/>
              <a:t>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تاريخ تفكر سياسي دوره قاجار - دكترمحمد سلماسي زاده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4283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سه حوزه ورود اندیشه های جدید به ایران</a:t>
            </a:r>
            <a:endParaRPr lang="fa-I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1388/7/1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تاريخ تفكر سياسي دوره قاجار - دكترمحمد سلماسي زاده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363D-F135-4261-A2CD-E111A5A2D2FC}" type="slidenum">
              <a:rPr lang="fa-IR" smtClean="0"/>
              <a:pPr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49962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0138 0.43756 C -0.68385 0.13622 -0.56614 -0.16489 -0.43246 -0.16257 C -0.29878 -0.16026 0.06441 0.4482 0.00122 0.45144 C -0.06197 0.45468 -0.81163 -0.06845 -0.8118 -0.14361 C -0.81197 -0.21877 -0.13524 -0.02358 -4.44444E-6 6.41073E-6 " pathEditMode="relative" ptsTypes="aaaaA">
                                      <p:cBhvr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7" grpId="1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1497</Words>
  <Application>Microsoft Office PowerPoint</Application>
  <PresentationFormat>Widescreen</PresentationFormat>
  <Paragraphs>219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B Baran</vt:lpstr>
      <vt:lpstr>B Kamran</vt:lpstr>
      <vt:lpstr>B Kamran Outline</vt:lpstr>
      <vt:lpstr>Calibri</vt:lpstr>
      <vt:lpstr>Calibri Light</vt:lpstr>
      <vt:lpstr>Times New Roman</vt:lpstr>
      <vt:lpstr>Office Theme</vt:lpstr>
      <vt:lpstr>اهمیت ، فایده ، اهداف و سرفصل‌های درس تاریخ تفکر سیاسی در ایران</vt:lpstr>
      <vt:lpstr>تاريخ تفكر سياسي در دوره قاجار</vt:lpstr>
      <vt:lpstr>معرفی درس </vt:lpstr>
      <vt:lpstr>چرا چنین درسی می خوانیم؟ فایده آن چیست ؟!</vt:lpstr>
      <vt:lpstr>سرفصل های درس </vt:lpstr>
      <vt:lpstr>سرفصل های درس </vt:lpstr>
      <vt:lpstr>سرفصل های درس </vt:lpstr>
      <vt:lpstr>سرفصل های درس </vt:lpstr>
      <vt:lpstr>سه حوزه ورود اندیشه های جدید به ایران</vt:lpstr>
      <vt:lpstr>منابع</vt:lpstr>
      <vt:lpstr>منابع</vt:lpstr>
      <vt:lpstr>سه عنصراصلی اندیشه سیاسی در ایران تا پيش از دوران جديد</vt:lpstr>
      <vt:lpstr>نظریه سیاسی ایران باستان</vt:lpstr>
      <vt:lpstr>نظریه سیاسی ایران باستان</vt:lpstr>
      <vt:lpstr>طرح درس جلسه سوم</vt:lpstr>
      <vt:lpstr>نگاهی به ارکان اندیشه سیاسی غرب</vt:lpstr>
      <vt:lpstr>عوامل استمرار خودکامگی در تاریخ ایران</vt:lpstr>
      <vt:lpstr>زمینه ها و عوامل ورود انديشه هاي غربي به ایران عصر قاجار</vt:lpstr>
      <vt:lpstr>اركان اندیشه سیاسی غرب در قرون جديد</vt:lpstr>
      <vt:lpstr>طرح درس جلسه چهارم</vt:lpstr>
      <vt:lpstr>طرح درس جلسه چهارم</vt:lpstr>
      <vt:lpstr>طرح درس جلسه چهارم</vt:lpstr>
      <vt:lpstr>طرح درس جلسه چهارم</vt:lpstr>
      <vt:lpstr>تركيب جمعيت ايران در قرن 19 م</vt:lpstr>
      <vt:lpstr>دایاگرام جلسه پنجم</vt:lpstr>
      <vt:lpstr>طرح درس ج 5 : نخستین دریافت‌ها از اندیشه جدید سیاسی  و تغییراتی جزئی در اداره کشور</vt:lpstr>
      <vt:lpstr>طرح درس ج 6 : آخوندزاده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اهمیت ، فایده ، اهداف و سرفصل‌های درس تاریخ تفکر سیاسی در ایران</dc:title>
  <dc:creator>My</dc:creator>
  <cp:lastModifiedBy>My</cp:lastModifiedBy>
  <cp:revision>1</cp:revision>
  <dcterms:created xsi:type="dcterms:W3CDTF">2024-04-30T06:42:05Z</dcterms:created>
  <dcterms:modified xsi:type="dcterms:W3CDTF">2024-04-30T06:42:20Z</dcterms:modified>
</cp:coreProperties>
</file>