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0" r:id="rId1"/>
    <p:sldMasterId id="2147484032" r:id="rId2"/>
  </p:sldMasterIdLst>
  <p:notesMasterIdLst>
    <p:notesMasterId r:id="rId23"/>
  </p:notesMasterIdLst>
  <p:sldIdLst>
    <p:sldId id="256" r:id="rId3"/>
    <p:sldId id="312" r:id="rId4"/>
    <p:sldId id="285" r:id="rId5"/>
    <p:sldId id="313" r:id="rId6"/>
    <p:sldId id="286" r:id="rId7"/>
    <p:sldId id="358" r:id="rId8"/>
    <p:sldId id="314" r:id="rId9"/>
    <p:sldId id="288" r:id="rId10"/>
    <p:sldId id="315" r:id="rId11"/>
    <p:sldId id="354" r:id="rId12"/>
    <p:sldId id="357" r:id="rId13"/>
    <p:sldId id="316" r:id="rId14"/>
    <p:sldId id="345" r:id="rId15"/>
    <p:sldId id="355" r:id="rId16"/>
    <p:sldId id="356" r:id="rId17"/>
    <p:sldId id="350" r:id="rId18"/>
    <p:sldId id="332" r:id="rId19"/>
    <p:sldId id="351" r:id="rId20"/>
    <p:sldId id="334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-4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8FC65-6980-4F10-825D-93B2F8058ECB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57CB-D91E-46B3-A2B1-BF81FB6C2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0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89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27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20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96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5C8E1-158F-4AC0-8A8D-321CE23B7A95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411C-7751-477B-80DE-A6CED5335D45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ABED-9FB0-4B43-A648-E170BE310A5D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74FB8A-0E2D-49D0-AE36-5A0F20EEDAC6}" type="datetime1">
              <a:rPr lang="en-US" smtClean="0"/>
              <a:t>9/24/2024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r" rtl="1">
              <a:defRPr sz="3200">
                <a:cs typeface="B Lotus" pitchFamily="2" charset="-78"/>
              </a:defRPr>
            </a:lvl1pPr>
            <a:lvl2pPr algn="r" rtl="1">
              <a:defRPr sz="2800">
                <a:cs typeface="B Lotus" pitchFamily="2" charset="-78"/>
              </a:defRPr>
            </a:lvl2pPr>
            <a:lvl3pPr algn="r" rtl="1">
              <a:defRPr sz="2800">
                <a:cs typeface="B Lotus" pitchFamily="2" charset="-78"/>
              </a:defRPr>
            </a:lvl3pPr>
            <a:lvl4pPr algn="r" rtl="1">
              <a:defRPr sz="2400">
                <a:cs typeface="B Lotus" pitchFamily="2" charset="-78"/>
              </a:defRPr>
            </a:lvl4pPr>
            <a:lvl5pPr algn="r" rtl="1">
              <a:defRPr sz="2400">
                <a:cs typeface="B Lotus" pitchFamily="2" charset="-78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9C97-4123-49BC-9BD8-B552B488CD3B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r" rtl="1">
              <a:defRPr>
                <a:cs typeface="B Lotus" pitchFamily="2" charset="-78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57ED-11F5-418A-B339-356EB6471B68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F181-1352-449B-90FE-C7B5E50DC48D}" type="datetime1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B05D-F0DD-4ACF-A118-A694DD23829E}" type="datetime1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973D-C1A8-4071-966E-788F8BABD963}" type="datetime1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E827-D116-41E9-97FF-41284FC77B91}" type="datetime1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9CEF19A-DF27-437A-911B-D49A649D6523}" type="datetime1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5FB7-377B-46E1-B737-CAB5B9D7AFD7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F249C0-7352-47D5-A9CC-CF7F4CB5734F}" type="datetime1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6924-69FC-48DE-BFE3-8A503196F404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4DF4-664A-4902-8059-0AECB132092C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F2FB-444C-4A74-BFA4-9BFDC1A480C6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33ABC-5081-4859-94E1-2F5664066905}" type="datetime1">
              <a:rPr lang="en-US" smtClean="0"/>
              <a:t>9/24/2024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F3B6-1020-477C-B363-50F86E298D98}" type="datetime1">
              <a:rPr lang="en-US" smtClean="0"/>
              <a:t>9/24/2024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EEF-FB6B-494B-933D-FF40947275A3}" type="datetime1">
              <a:rPr lang="en-US" smtClean="0"/>
              <a:t>9/24/2024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9F5F-81D3-4A0C-84CB-EC54E9AE37CF}" type="datetime1">
              <a:rPr lang="en-US" smtClean="0"/>
              <a:t>9/24/2024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0EE87-121B-4B2B-8358-D89436FD8D8A}" type="datetime1">
              <a:rPr lang="en-US" smtClean="0"/>
              <a:t>9/24/2024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0EFC-0959-4582-B295-AB0F4B28DDF5}" type="datetime1">
              <a:rPr lang="en-US" smtClean="0"/>
              <a:t>9/24/2024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CD9F4-CF79-40F0-85DC-459C141510DE}" type="datetime1">
              <a:rPr lang="en-US" smtClean="0"/>
              <a:t>9/24/2024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G_Seminar_Ch00_V01_030703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2203D-921F-49E6-B9ED-F448DC06C3D4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dt="0"/>
  <p:txStyles>
    <p:titleStyle>
      <a:lvl1pPr algn="ctr" defTabSz="914400" rtl="1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B Lotus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B Lotus" pitchFamily="2" charset="-78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B Lotus" pitchFamily="2" charset="-78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Lotus" pitchFamily="2" charset="-78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B Lotus" pitchFamily="2" charset="-78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B Lotus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26D64B-F396-4AAB-A6F2-B4E19A7F1532}" type="datetime1">
              <a:rPr lang="en-US" smtClean="0"/>
              <a:t>9/24/2024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fa-IR" sz="7200" dirty="0">
                <a:solidFill>
                  <a:srgbClr val="00A800"/>
                </a:solidFill>
                <a:cs typeface="B Lotus" pitchFamily="2" charset="-78"/>
              </a:rPr>
              <a:t>بسم الله الرحمن الرحیم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1904999"/>
          </a:xfrm>
        </p:spPr>
        <p:txBody>
          <a:bodyPr>
            <a:noAutofit/>
          </a:bodyPr>
          <a:lstStyle/>
          <a:p>
            <a:pPr algn="ctr" rtl="1"/>
            <a:r>
              <a:rPr lang="fa-IR" sz="4800" b="1" dirty="0">
                <a:solidFill>
                  <a:schemeClr val="bg2">
                    <a:lumMod val="25000"/>
                  </a:schemeClr>
                </a:solidFill>
                <a:cs typeface="B Lotus" pitchFamily="2" charset="-78"/>
              </a:rPr>
              <a:t>طرح درس: </a:t>
            </a:r>
            <a:endParaRPr lang="en-US" sz="4800" b="1" dirty="0">
              <a:solidFill>
                <a:schemeClr val="bg2">
                  <a:lumMod val="25000"/>
                </a:schemeClr>
              </a:solidFill>
              <a:cs typeface="B Lotus" pitchFamily="2" charset="-78"/>
            </a:endParaRPr>
          </a:p>
          <a:p>
            <a:pPr algn="ctr" rtl="1"/>
            <a:r>
              <a:rPr lang="fa-IR" sz="4000" b="1" dirty="0" smtClean="0">
                <a:solidFill>
                  <a:schemeClr val="bg2">
                    <a:lumMod val="25000"/>
                  </a:schemeClr>
                </a:solidFill>
                <a:cs typeface="B Lotus" pitchFamily="2" charset="-78"/>
              </a:rPr>
              <a:t>سمینار در مسائل اقتصاد تجارت الکترونیکی</a:t>
            </a:r>
            <a:endParaRPr lang="en-US" sz="4000" b="1" dirty="0">
              <a:solidFill>
                <a:schemeClr val="bg2">
                  <a:lumMod val="25000"/>
                </a:schemeClr>
              </a:solidFill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مصوب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ندارد</a:t>
            </a:r>
          </a:p>
          <a:p>
            <a:endParaRPr lang="fa-IR" dirty="0"/>
          </a:p>
          <a:p>
            <a:r>
              <a:rPr lang="fa-IR" dirty="0" smtClean="0"/>
              <a:t>منابع</a:t>
            </a:r>
          </a:p>
          <a:p>
            <a:pPr lvl="1"/>
            <a:r>
              <a:rPr lang="fa-IR" dirty="0" smtClean="0"/>
              <a:t>روزآمد و معتبر!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5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یک کتاب روزآمد روش تحقیق</a:t>
            </a:r>
          </a:p>
          <a:p>
            <a:r>
              <a:rPr lang="fa-IR" dirty="0" smtClean="0"/>
              <a:t>چند پایان نامه معتبر و روزآمد</a:t>
            </a:r>
          </a:p>
          <a:p>
            <a:r>
              <a:rPr lang="fa-IR" dirty="0" smtClean="0"/>
              <a:t>چند مقاله معتبر و روزآمد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بخش تحقیق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8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1"/>
            <a:ext cx="8269288" cy="4800600"/>
          </a:xfrm>
        </p:spPr>
        <p:txBody>
          <a:bodyPr>
            <a:normAutofit/>
          </a:bodyPr>
          <a:lstStyle/>
          <a:p>
            <a:endParaRPr lang="fa-IR" dirty="0" smtClean="0"/>
          </a:p>
          <a:p>
            <a:endParaRPr lang="fa-IR" dirty="0" smtClean="0"/>
          </a:p>
          <a:p>
            <a:r>
              <a:rPr lang="fa-IR" dirty="0" smtClean="0"/>
              <a:t>کار کلاسی </a:t>
            </a:r>
          </a:p>
          <a:p>
            <a:r>
              <a:rPr lang="fa-IR" dirty="0" smtClean="0"/>
              <a:t>مشارکت </a:t>
            </a:r>
            <a:r>
              <a:rPr lang="fa-IR" dirty="0"/>
              <a:t>پویا در کلاس</a:t>
            </a:r>
          </a:p>
          <a:p>
            <a:r>
              <a:rPr lang="fa-IR" dirty="0"/>
              <a:t>سایر!</a:t>
            </a:r>
          </a:p>
        </p:txBody>
      </p:sp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EC4C6B-8A1D-4C21-AAFB-51EAB5237A2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b="1" dirty="0" smtClean="0"/>
              <a:t>5. ارزیابی </a:t>
            </a:r>
            <a:r>
              <a:rPr lang="fa-IR" b="1" dirty="0"/>
              <a:t>دانشجویان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063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کیفیت</a:t>
            </a:r>
          </a:p>
          <a:p>
            <a:r>
              <a:rPr lang="fa-IR" dirty="0" smtClean="0"/>
              <a:t>زمان بندی</a:t>
            </a:r>
          </a:p>
          <a:p>
            <a:r>
              <a:rPr lang="fa-IR" dirty="0" smtClean="0"/>
              <a:t>روش تحقیق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مشکلات کار </a:t>
            </a:r>
            <a:r>
              <a:rPr lang="fa-IR" dirty="0"/>
              <a:t>کلاسی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کار هفتگی و ارائه در کلاس</a:t>
            </a:r>
          </a:p>
          <a:p>
            <a:endParaRPr lang="fa-IR" dirty="0" smtClean="0"/>
          </a:p>
          <a:p>
            <a:r>
              <a:rPr lang="fa-IR" dirty="0" smtClean="0"/>
              <a:t>پروژه نهایی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زمان بندی کار </a:t>
            </a:r>
            <a:r>
              <a:rPr lang="fa-IR" dirty="0"/>
              <a:t>کلاسی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5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  <a:p>
            <a:r>
              <a:rPr lang="fa-IR" dirty="0"/>
              <a:t>پرتال های داخلی و خارجی</a:t>
            </a:r>
          </a:p>
          <a:p>
            <a:pPr lvl="1"/>
            <a:r>
              <a:rPr lang="fa-IR" dirty="0"/>
              <a:t>مرتبط با کلاس</a:t>
            </a:r>
          </a:p>
          <a:p>
            <a:r>
              <a:rPr lang="fa-IR" dirty="0"/>
              <a:t>شبکه های اجتماعی:</a:t>
            </a:r>
          </a:p>
          <a:p>
            <a:pPr lvl="1"/>
            <a:r>
              <a:rPr lang="fa-IR" dirty="0"/>
              <a:t>صفحات شرکت های مرتبط</a:t>
            </a:r>
          </a:p>
          <a:p>
            <a:r>
              <a:rPr lang="fa-IR" dirty="0"/>
              <a:t>سایت های </a:t>
            </a:r>
          </a:p>
          <a:p>
            <a:pPr lvl="1"/>
            <a:r>
              <a:rPr lang="fa-IR" dirty="0"/>
              <a:t>تحلیلی، خبری و مشاوره ای</a:t>
            </a:r>
          </a:p>
          <a:p>
            <a:r>
              <a:rPr lang="fa-IR" dirty="0"/>
              <a:t>دسته بندی!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6. پیوندها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0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7. دیدگاه دانشجویان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3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/>
              <a:t>پیشینه: دروس گذرانده</a:t>
            </a:r>
          </a:p>
          <a:p>
            <a:pPr lvl="1"/>
            <a:r>
              <a:rPr lang="fa-IR" dirty="0"/>
              <a:t>سرفصل </a:t>
            </a:r>
          </a:p>
          <a:p>
            <a:pPr lvl="1"/>
            <a:r>
              <a:rPr lang="fa-IR" dirty="0"/>
              <a:t> منابع</a:t>
            </a:r>
          </a:p>
          <a:p>
            <a:pPr lvl="1"/>
            <a:r>
              <a:rPr lang="fa-IR" dirty="0"/>
              <a:t>تجربه شخصی</a:t>
            </a:r>
          </a:p>
          <a:p>
            <a:r>
              <a:rPr lang="fa-IR" dirty="0" smtClean="0"/>
              <a:t>دیدگاه</a:t>
            </a:r>
            <a:endParaRPr lang="fa-IR" dirty="0"/>
          </a:p>
          <a:p>
            <a:r>
              <a:rPr lang="fa-IR" dirty="0"/>
              <a:t>پیشنهاد</a:t>
            </a:r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7. دیدگاه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3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/>
          <p:cNvSpPr>
            <a:spLocks noGrp="1" noChangeArrowheads="1"/>
          </p:cNvSpPr>
          <p:nvPr>
            <p:ph idx="1"/>
          </p:nvPr>
        </p:nvSpPr>
        <p:spPr>
          <a:xfrm>
            <a:off x="1716088" y="2362200"/>
            <a:ext cx="5827712" cy="13716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a-IR" sz="2400" dirty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6000" b="1" dirty="0">
                <a:solidFill>
                  <a:schemeClr val="bg2">
                    <a:lumMod val="25000"/>
                  </a:schemeClr>
                </a:solidFill>
              </a:rPr>
              <a:t>   با آرزوی توفیق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78D861-A2D5-47AB-89C0-48CFD8A77F1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a-IR" dirty="0" smtClean="0"/>
          </a:p>
          <a:p>
            <a:r>
              <a:rPr lang="fa-IR" dirty="0" smtClean="0"/>
              <a:t>سمینار در مسائل اقتصاد تجارت الکترونیکی</a:t>
            </a:r>
          </a:p>
          <a:p>
            <a:endParaRPr lang="fa-IR" dirty="0"/>
          </a:p>
          <a:p>
            <a:r>
              <a:rPr lang="fa-IR" dirty="0" smtClean="0"/>
              <a:t>2 واحد</a:t>
            </a:r>
          </a:p>
          <a:p>
            <a:endParaRPr lang="fa-IR" dirty="0" smtClean="0"/>
          </a:p>
          <a:p>
            <a:r>
              <a:rPr lang="fa-IR" dirty="0" smtClean="0"/>
              <a:t>اختیاری</a:t>
            </a:r>
          </a:p>
          <a:p>
            <a:endParaRPr lang="fa-IR" dirty="0"/>
          </a:p>
          <a:p>
            <a:r>
              <a:rPr lang="fa-IR" dirty="0" smtClean="0"/>
              <a:t>پیش نیاز: ندارد</a:t>
            </a:r>
          </a:p>
          <a:p>
            <a:endParaRPr lang="fa-IR" dirty="0"/>
          </a:p>
          <a:p>
            <a:pPr eaLnBrk="1" hangingPunct="1"/>
            <a:endParaRPr lang="fa-IR" dirty="0"/>
          </a:p>
          <a:p>
            <a:pPr eaLnBrk="1" hangingPunct="1"/>
            <a:endParaRPr lang="en-US" dirty="0"/>
          </a:p>
        </p:txBody>
      </p:sp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FC487A-F0A4-4C8B-A3B1-7CA85E16C19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b="1" dirty="0"/>
              <a:t>1. عنوان درس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dirty="0"/>
              <a:t>براساس سرفصل مصوب </a:t>
            </a:r>
          </a:p>
          <a:p>
            <a:pPr lvl="1"/>
            <a:r>
              <a:rPr lang="fa-IR" dirty="0"/>
              <a:t>1395</a:t>
            </a:r>
          </a:p>
        </p:txBody>
      </p:sp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04D8DF-8615-40A1-87C3-5DA3C043622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b="1" dirty="0"/>
              <a:t>هدف مصوب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52800"/>
            <a:ext cx="8894116" cy="2528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پژوهش </a:t>
            </a:r>
            <a:r>
              <a:rPr lang="fa-IR" dirty="0" smtClean="0"/>
              <a:t>کاربردی</a:t>
            </a:r>
          </a:p>
          <a:p>
            <a:r>
              <a:rPr lang="fa-IR" dirty="0" smtClean="0"/>
              <a:t>روش تحقیق پایان نامه</a:t>
            </a:r>
            <a:endParaRPr lang="fa-IR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G_Seminar_Ch00_V01_030703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دو بخش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0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4DA9DD-76F2-40A4-B5A9-39F19FA521CE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743200"/>
            <a:ext cx="7180977" cy="17152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G_Seminar_Ch00_V01_030703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3801</TotalTime>
  <Words>384</Words>
  <Application>Microsoft Office PowerPoint</Application>
  <PresentationFormat>On-screen Show (4:3)</PresentationFormat>
  <Paragraphs>164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B Lotus</vt:lpstr>
      <vt:lpstr>Calibri</vt:lpstr>
      <vt:lpstr>Lucida Sans Unicode</vt:lpstr>
      <vt:lpstr>Verdana</vt:lpstr>
      <vt:lpstr>Wingdings</vt:lpstr>
      <vt:lpstr>Wingdings 2</vt:lpstr>
      <vt:lpstr>Wingdings 3</vt:lpstr>
      <vt:lpstr>Custom Design</vt:lpstr>
      <vt:lpstr>Concourse</vt:lpstr>
      <vt:lpstr>بسم الله الرحمن الرحیم</vt:lpstr>
      <vt:lpstr>فهرست مطالب</vt:lpstr>
      <vt:lpstr>1. عنوان درس</vt:lpstr>
      <vt:lpstr>فهرست مطالب</vt:lpstr>
      <vt:lpstr>هدف مصوب</vt:lpstr>
      <vt:lpstr>دو بخش</vt:lpstr>
      <vt:lpstr>فهرست مطالب</vt:lpstr>
      <vt:lpstr>PowerPoint Presentation</vt:lpstr>
      <vt:lpstr>فهرست مطالب</vt:lpstr>
      <vt:lpstr>منابع مصوب</vt:lpstr>
      <vt:lpstr>منابع بخش تحقیق</vt:lpstr>
      <vt:lpstr>فهرست مطالب</vt:lpstr>
      <vt:lpstr>5. ارزیابی دانشجویان</vt:lpstr>
      <vt:lpstr>مشکلات کار کلاسی </vt:lpstr>
      <vt:lpstr>زمان بندی کار کلاسی </vt:lpstr>
      <vt:lpstr>فهرست مطالب</vt:lpstr>
      <vt:lpstr>6. پیوندها</vt:lpstr>
      <vt:lpstr>فهرست مطالب</vt:lpstr>
      <vt:lpstr>7. دیدگاه دانشجویان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EASTP</dc:creator>
  <cp:lastModifiedBy>Dr.Panahi</cp:lastModifiedBy>
  <cp:revision>201</cp:revision>
  <dcterms:created xsi:type="dcterms:W3CDTF">2006-08-16T00:00:00Z</dcterms:created>
  <dcterms:modified xsi:type="dcterms:W3CDTF">2024-09-24T11:35:53Z</dcterms:modified>
</cp:coreProperties>
</file>